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media/image13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61" r:id="rId4"/>
    <p:sldId id="263" r:id="rId5"/>
    <p:sldId id="264" r:id="rId6"/>
    <p:sldId id="265" r:id="rId7"/>
    <p:sldId id="258" r:id="rId8"/>
    <p:sldId id="262" r:id="rId9"/>
    <p:sldId id="267" r:id="rId10"/>
    <p:sldId id="266" r:id="rId11"/>
    <p:sldId id="259" r:id="rId12"/>
    <p:sldId id="260" r:id="rId1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Использование рейтинговой системы ФСО в сфере ФКиС ЯНАО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43303229832147105"/>
          <c:w val="0.67425234367892872"/>
          <c:h val="0.557327091481040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DE1-4D14-A6B7-161951D56623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DE1-4D14-A6B7-161951D5662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не используют рейтинги</c:v>
                </c:pt>
                <c:pt idx="1">
                  <c:v>используют рейтинги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84-4AD5-802B-074A3DC805E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jp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jp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C6CA6-5877-4CEE-84F0-26ED9E869D6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539FFF-5EAF-4076-8911-AF5E4302F98D}">
      <dgm:prSet phldrT="[Текст]"/>
      <dgm:spPr/>
      <dgm:t>
        <a:bodyPr/>
        <a:lstStyle/>
        <a:p>
          <a:r>
            <a:rPr lang="ru-RU" dirty="0" smtClean="0"/>
            <a:t>Рейтинг спортсменов</a:t>
          </a:r>
          <a:endParaRPr lang="ru-RU" dirty="0"/>
        </a:p>
      </dgm:t>
    </dgm:pt>
    <dgm:pt modelId="{3613736C-BF03-4294-B35F-B62624630C4F}" type="parTrans" cxnId="{FBE0CC1D-4C9A-4480-8A7D-401825BCF103}">
      <dgm:prSet/>
      <dgm:spPr/>
      <dgm:t>
        <a:bodyPr/>
        <a:lstStyle/>
        <a:p>
          <a:endParaRPr lang="ru-RU"/>
        </a:p>
      </dgm:t>
    </dgm:pt>
    <dgm:pt modelId="{85CD1A66-8B7C-497D-BF4A-270A6850AFCB}" type="sibTrans" cxnId="{FBE0CC1D-4C9A-4480-8A7D-401825BCF103}">
      <dgm:prSet/>
      <dgm:spPr/>
      <dgm:t>
        <a:bodyPr/>
        <a:lstStyle/>
        <a:p>
          <a:endParaRPr lang="ru-RU"/>
        </a:p>
      </dgm:t>
    </dgm:pt>
    <dgm:pt modelId="{CFDDB6D7-BCF6-4460-8459-3EF6A18BF13D}">
      <dgm:prSet phldrT="[Текст]"/>
      <dgm:spPr/>
      <dgm:t>
        <a:bodyPr/>
        <a:lstStyle/>
        <a:p>
          <a:r>
            <a:rPr lang="ru-RU" dirty="0" smtClean="0"/>
            <a:t>Рейтинг клубов по видам спорта</a:t>
          </a:r>
          <a:endParaRPr lang="ru-RU" dirty="0"/>
        </a:p>
      </dgm:t>
    </dgm:pt>
    <dgm:pt modelId="{7E634C6B-8AE0-42DA-86BA-67AD5A62B8BA}" type="parTrans" cxnId="{DFF24216-A580-4195-BB2C-835FCC15C3C0}">
      <dgm:prSet/>
      <dgm:spPr/>
      <dgm:t>
        <a:bodyPr/>
        <a:lstStyle/>
        <a:p>
          <a:endParaRPr lang="ru-RU"/>
        </a:p>
      </dgm:t>
    </dgm:pt>
    <dgm:pt modelId="{8AD0320E-CD65-4D56-86CE-3D8E81EEF322}" type="sibTrans" cxnId="{DFF24216-A580-4195-BB2C-835FCC15C3C0}">
      <dgm:prSet/>
      <dgm:spPr/>
      <dgm:t>
        <a:bodyPr/>
        <a:lstStyle/>
        <a:p>
          <a:endParaRPr lang="ru-RU"/>
        </a:p>
      </dgm:t>
    </dgm:pt>
    <dgm:pt modelId="{B59B4AF0-FA1F-4C24-B433-1D15976DCECA}">
      <dgm:prSet phldrT="[Текст]"/>
      <dgm:spPr/>
      <dgm:t>
        <a:bodyPr/>
        <a:lstStyle/>
        <a:p>
          <a:r>
            <a:rPr lang="ru-RU" dirty="0" smtClean="0"/>
            <a:t>Рейтинг тренеров </a:t>
          </a:r>
          <a:endParaRPr lang="ru-RU" dirty="0"/>
        </a:p>
      </dgm:t>
    </dgm:pt>
    <dgm:pt modelId="{4B5E5B6D-1A71-4C97-8F57-794FD372B1FC}" type="parTrans" cxnId="{A2F35CE6-D981-4758-A11C-C42570B6D137}">
      <dgm:prSet/>
      <dgm:spPr/>
      <dgm:t>
        <a:bodyPr/>
        <a:lstStyle/>
        <a:p>
          <a:endParaRPr lang="ru-RU"/>
        </a:p>
      </dgm:t>
    </dgm:pt>
    <dgm:pt modelId="{CC61464F-03BD-44CC-A52C-309EC825A9B8}" type="sibTrans" cxnId="{A2F35CE6-D981-4758-A11C-C42570B6D137}">
      <dgm:prSet/>
      <dgm:spPr/>
      <dgm:t>
        <a:bodyPr/>
        <a:lstStyle/>
        <a:p>
          <a:endParaRPr lang="ru-RU"/>
        </a:p>
      </dgm:t>
    </dgm:pt>
    <dgm:pt modelId="{010FA177-AD74-4322-B922-97277DF4029C}" type="pres">
      <dgm:prSet presAssocID="{542C6CA6-5877-4CEE-84F0-26ED9E869D6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20A723-18F0-4A1E-B317-923AEEDA3F42}" type="pres">
      <dgm:prSet presAssocID="{90539FFF-5EAF-4076-8911-AF5E4302F98D}" presName="parentLin" presStyleCnt="0"/>
      <dgm:spPr/>
    </dgm:pt>
    <dgm:pt modelId="{B6C50455-CEE6-4C28-892E-B9B8E064F5FD}" type="pres">
      <dgm:prSet presAssocID="{90539FFF-5EAF-4076-8911-AF5E4302F98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3AD2F1F-8A1D-4FC3-83EC-177512A2AD8C}" type="pres">
      <dgm:prSet presAssocID="{90539FFF-5EAF-4076-8911-AF5E4302F98D}" presName="parentText" presStyleLbl="node1" presStyleIdx="0" presStyleCnt="3" custScaleY="1008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C66A6-683E-4AD7-A26E-E053BCD894BF}" type="pres">
      <dgm:prSet presAssocID="{90539FFF-5EAF-4076-8911-AF5E4302F98D}" presName="negativeSpace" presStyleCnt="0"/>
      <dgm:spPr/>
    </dgm:pt>
    <dgm:pt modelId="{D8322B00-5678-49CE-8E4B-2CE3A1BAB729}" type="pres">
      <dgm:prSet presAssocID="{90539FFF-5EAF-4076-8911-AF5E4302F98D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E360D1-D67E-4DC6-B648-4F8D2BF52425}" type="pres">
      <dgm:prSet presAssocID="{85CD1A66-8B7C-497D-BF4A-270A6850AFCB}" presName="spaceBetweenRectangles" presStyleCnt="0"/>
      <dgm:spPr/>
    </dgm:pt>
    <dgm:pt modelId="{7056FD75-EBC1-4E2D-92D5-0AD0AD2E5CF3}" type="pres">
      <dgm:prSet presAssocID="{CFDDB6D7-BCF6-4460-8459-3EF6A18BF13D}" presName="parentLin" presStyleCnt="0"/>
      <dgm:spPr/>
    </dgm:pt>
    <dgm:pt modelId="{471FE680-9B28-4C05-9167-0EC03CC42EDB}" type="pres">
      <dgm:prSet presAssocID="{CFDDB6D7-BCF6-4460-8459-3EF6A18BF13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B424927-6BEB-4554-823E-976C204BACA2}" type="pres">
      <dgm:prSet presAssocID="{CFDDB6D7-BCF6-4460-8459-3EF6A18BF13D}" presName="parentText" presStyleLbl="node1" presStyleIdx="1" presStyleCnt="3" custLinFactNeighborX="-1414" custLinFactNeighborY="40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7CF5F-1F8C-4CD9-8DDB-D5265E84406E}" type="pres">
      <dgm:prSet presAssocID="{CFDDB6D7-BCF6-4460-8459-3EF6A18BF13D}" presName="negativeSpace" presStyleCnt="0"/>
      <dgm:spPr/>
    </dgm:pt>
    <dgm:pt modelId="{D5481A8D-8F4C-422A-8FB9-F6B107FE182E}" type="pres">
      <dgm:prSet presAssocID="{CFDDB6D7-BCF6-4460-8459-3EF6A18BF13D}" presName="childText" presStyleLbl="conFgAcc1" presStyleIdx="1" presStyleCnt="3">
        <dgm:presLayoutVars>
          <dgm:bulletEnabled val="1"/>
        </dgm:presLayoutVars>
      </dgm:prSet>
      <dgm:spPr/>
    </dgm:pt>
    <dgm:pt modelId="{B948011D-0630-438E-8763-5653604DCFD6}" type="pres">
      <dgm:prSet presAssocID="{8AD0320E-CD65-4D56-86CE-3D8E81EEF322}" presName="spaceBetweenRectangles" presStyleCnt="0"/>
      <dgm:spPr/>
    </dgm:pt>
    <dgm:pt modelId="{1288D231-0D77-4221-86F6-6F3AC49DD8AB}" type="pres">
      <dgm:prSet presAssocID="{B59B4AF0-FA1F-4C24-B433-1D15976DCECA}" presName="parentLin" presStyleCnt="0"/>
      <dgm:spPr/>
    </dgm:pt>
    <dgm:pt modelId="{FA36C0F0-1A99-4004-90FB-0E97EA475FF9}" type="pres">
      <dgm:prSet presAssocID="{B59B4AF0-FA1F-4C24-B433-1D15976DCEC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210718B-3FA7-4E3E-84AA-0EBE54F0FE4E}" type="pres">
      <dgm:prSet presAssocID="{B59B4AF0-FA1F-4C24-B433-1D15976DCEC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176AF1-5228-4256-869C-13113CB431DF}" type="pres">
      <dgm:prSet presAssocID="{B59B4AF0-FA1F-4C24-B433-1D15976DCECA}" presName="negativeSpace" presStyleCnt="0"/>
      <dgm:spPr/>
    </dgm:pt>
    <dgm:pt modelId="{31B26105-1003-4103-AC11-07B2A6618EEB}" type="pres">
      <dgm:prSet presAssocID="{B59B4AF0-FA1F-4C24-B433-1D15976DCEC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1270012-22CF-4752-AADB-0B262D0AF19F}" type="presOf" srcId="{90539FFF-5EAF-4076-8911-AF5E4302F98D}" destId="{B6C50455-CEE6-4C28-892E-B9B8E064F5FD}" srcOrd="0" destOrd="0" presId="urn:microsoft.com/office/officeart/2005/8/layout/list1"/>
    <dgm:cxn modelId="{65BEEA2F-F749-47B6-AB93-A79560F113B4}" type="presOf" srcId="{B59B4AF0-FA1F-4C24-B433-1D15976DCECA}" destId="{A210718B-3FA7-4E3E-84AA-0EBE54F0FE4E}" srcOrd="1" destOrd="0" presId="urn:microsoft.com/office/officeart/2005/8/layout/list1"/>
    <dgm:cxn modelId="{FBE0CC1D-4C9A-4480-8A7D-401825BCF103}" srcId="{542C6CA6-5877-4CEE-84F0-26ED9E869D63}" destId="{90539FFF-5EAF-4076-8911-AF5E4302F98D}" srcOrd="0" destOrd="0" parTransId="{3613736C-BF03-4294-B35F-B62624630C4F}" sibTransId="{85CD1A66-8B7C-497D-BF4A-270A6850AFCB}"/>
    <dgm:cxn modelId="{51471D32-8BD8-4C10-B0FA-BA879A1BE56D}" type="presOf" srcId="{90539FFF-5EAF-4076-8911-AF5E4302F98D}" destId="{53AD2F1F-8A1D-4FC3-83EC-177512A2AD8C}" srcOrd="1" destOrd="0" presId="urn:microsoft.com/office/officeart/2005/8/layout/list1"/>
    <dgm:cxn modelId="{4957C6DB-3B4A-4CDC-81E2-432D3EABF3D3}" type="presOf" srcId="{CFDDB6D7-BCF6-4460-8459-3EF6A18BF13D}" destId="{471FE680-9B28-4C05-9167-0EC03CC42EDB}" srcOrd="0" destOrd="0" presId="urn:microsoft.com/office/officeart/2005/8/layout/list1"/>
    <dgm:cxn modelId="{DFF24216-A580-4195-BB2C-835FCC15C3C0}" srcId="{542C6CA6-5877-4CEE-84F0-26ED9E869D63}" destId="{CFDDB6D7-BCF6-4460-8459-3EF6A18BF13D}" srcOrd="1" destOrd="0" parTransId="{7E634C6B-8AE0-42DA-86BA-67AD5A62B8BA}" sibTransId="{8AD0320E-CD65-4D56-86CE-3D8E81EEF322}"/>
    <dgm:cxn modelId="{A2F35CE6-D981-4758-A11C-C42570B6D137}" srcId="{542C6CA6-5877-4CEE-84F0-26ED9E869D63}" destId="{B59B4AF0-FA1F-4C24-B433-1D15976DCECA}" srcOrd="2" destOrd="0" parTransId="{4B5E5B6D-1A71-4C97-8F57-794FD372B1FC}" sibTransId="{CC61464F-03BD-44CC-A52C-309EC825A9B8}"/>
    <dgm:cxn modelId="{B35C3A08-EB5C-4F3C-9C87-277332F60253}" type="presOf" srcId="{CFDDB6D7-BCF6-4460-8459-3EF6A18BF13D}" destId="{CB424927-6BEB-4554-823E-976C204BACA2}" srcOrd="1" destOrd="0" presId="urn:microsoft.com/office/officeart/2005/8/layout/list1"/>
    <dgm:cxn modelId="{82E94392-34E1-4B6A-99CB-E2C44A9A0B4E}" type="presOf" srcId="{B59B4AF0-FA1F-4C24-B433-1D15976DCECA}" destId="{FA36C0F0-1A99-4004-90FB-0E97EA475FF9}" srcOrd="0" destOrd="0" presId="urn:microsoft.com/office/officeart/2005/8/layout/list1"/>
    <dgm:cxn modelId="{4EEC9AF5-07C7-4EE1-95CC-D197F1B9E4AC}" type="presOf" srcId="{542C6CA6-5877-4CEE-84F0-26ED9E869D63}" destId="{010FA177-AD74-4322-B922-97277DF4029C}" srcOrd="0" destOrd="0" presId="urn:microsoft.com/office/officeart/2005/8/layout/list1"/>
    <dgm:cxn modelId="{D77BEA64-18C7-40A8-80B5-1157BA6CE538}" type="presParOf" srcId="{010FA177-AD74-4322-B922-97277DF4029C}" destId="{0820A723-18F0-4A1E-B317-923AEEDA3F42}" srcOrd="0" destOrd="0" presId="urn:microsoft.com/office/officeart/2005/8/layout/list1"/>
    <dgm:cxn modelId="{E9CC77F0-7D14-4751-86AD-8B670594B72C}" type="presParOf" srcId="{0820A723-18F0-4A1E-B317-923AEEDA3F42}" destId="{B6C50455-CEE6-4C28-892E-B9B8E064F5FD}" srcOrd="0" destOrd="0" presId="urn:microsoft.com/office/officeart/2005/8/layout/list1"/>
    <dgm:cxn modelId="{DB2E6423-3CEA-4DC0-880D-825E5DBD9F23}" type="presParOf" srcId="{0820A723-18F0-4A1E-B317-923AEEDA3F42}" destId="{53AD2F1F-8A1D-4FC3-83EC-177512A2AD8C}" srcOrd="1" destOrd="0" presId="urn:microsoft.com/office/officeart/2005/8/layout/list1"/>
    <dgm:cxn modelId="{1BF0C34D-A42F-4FC5-BD64-B24C33C6807E}" type="presParOf" srcId="{010FA177-AD74-4322-B922-97277DF4029C}" destId="{86EC66A6-683E-4AD7-A26E-E053BCD894BF}" srcOrd="1" destOrd="0" presId="urn:microsoft.com/office/officeart/2005/8/layout/list1"/>
    <dgm:cxn modelId="{0F6BAD4D-E25C-447F-9273-FF656D985620}" type="presParOf" srcId="{010FA177-AD74-4322-B922-97277DF4029C}" destId="{D8322B00-5678-49CE-8E4B-2CE3A1BAB729}" srcOrd="2" destOrd="0" presId="urn:microsoft.com/office/officeart/2005/8/layout/list1"/>
    <dgm:cxn modelId="{6A932494-8AEF-46A6-AAF5-9CF5C2787CC4}" type="presParOf" srcId="{010FA177-AD74-4322-B922-97277DF4029C}" destId="{61E360D1-D67E-4DC6-B648-4F8D2BF52425}" srcOrd="3" destOrd="0" presId="urn:microsoft.com/office/officeart/2005/8/layout/list1"/>
    <dgm:cxn modelId="{D2293104-F9A1-49AE-AC7F-CA6FD32CEF59}" type="presParOf" srcId="{010FA177-AD74-4322-B922-97277DF4029C}" destId="{7056FD75-EBC1-4E2D-92D5-0AD0AD2E5CF3}" srcOrd="4" destOrd="0" presId="urn:microsoft.com/office/officeart/2005/8/layout/list1"/>
    <dgm:cxn modelId="{8B2D64FE-1437-4BC5-8205-0802E31B91FB}" type="presParOf" srcId="{7056FD75-EBC1-4E2D-92D5-0AD0AD2E5CF3}" destId="{471FE680-9B28-4C05-9167-0EC03CC42EDB}" srcOrd="0" destOrd="0" presId="urn:microsoft.com/office/officeart/2005/8/layout/list1"/>
    <dgm:cxn modelId="{17F5DC89-7E57-47D0-9234-BBA1BCD225D3}" type="presParOf" srcId="{7056FD75-EBC1-4E2D-92D5-0AD0AD2E5CF3}" destId="{CB424927-6BEB-4554-823E-976C204BACA2}" srcOrd="1" destOrd="0" presId="urn:microsoft.com/office/officeart/2005/8/layout/list1"/>
    <dgm:cxn modelId="{B9D94BA3-4FEA-48B2-8B66-172CF3E512B5}" type="presParOf" srcId="{010FA177-AD74-4322-B922-97277DF4029C}" destId="{16A7CF5F-1F8C-4CD9-8DDB-D5265E84406E}" srcOrd="5" destOrd="0" presId="urn:microsoft.com/office/officeart/2005/8/layout/list1"/>
    <dgm:cxn modelId="{2227B952-168B-47C8-B3B7-A167E4556F8A}" type="presParOf" srcId="{010FA177-AD74-4322-B922-97277DF4029C}" destId="{D5481A8D-8F4C-422A-8FB9-F6B107FE182E}" srcOrd="6" destOrd="0" presId="urn:microsoft.com/office/officeart/2005/8/layout/list1"/>
    <dgm:cxn modelId="{A4AC4E29-1455-4B50-98B6-D7444A5DD26B}" type="presParOf" srcId="{010FA177-AD74-4322-B922-97277DF4029C}" destId="{B948011D-0630-438E-8763-5653604DCFD6}" srcOrd="7" destOrd="0" presId="urn:microsoft.com/office/officeart/2005/8/layout/list1"/>
    <dgm:cxn modelId="{209E2541-040B-4CCC-849E-BDAF31F63C70}" type="presParOf" srcId="{010FA177-AD74-4322-B922-97277DF4029C}" destId="{1288D231-0D77-4221-86F6-6F3AC49DD8AB}" srcOrd="8" destOrd="0" presId="urn:microsoft.com/office/officeart/2005/8/layout/list1"/>
    <dgm:cxn modelId="{9A452C72-C5C4-43F1-AEC2-19AFD950C21B}" type="presParOf" srcId="{1288D231-0D77-4221-86F6-6F3AC49DD8AB}" destId="{FA36C0F0-1A99-4004-90FB-0E97EA475FF9}" srcOrd="0" destOrd="0" presId="urn:microsoft.com/office/officeart/2005/8/layout/list1"/>
    <dgm:cxn modelId="{F6495419-9FDC-41BC-B5D1-194031D22D48}" type="presParOf" srcId="{1288D231-0D77-4221-86F6-6F3AC49DD8AB}" destId="{A210718B-3FA7-4E3E-84AA-0EBE54F0FE4E}" srcOrd="1" destOrd="0" presId="urn:microsoft.com/office/officeart/2005/8/layout/list1"/>
    <dgm:cxn modelId="{351B5BE0-027F-4164-A986-D5CFC357FCD1}" type="presParOf" srcId="{010FA177-AD74-4322-B922-97277DF4029C}" destId="{4D176AF1-5228-4256-869C-13113CB431DF}" srcOrd="9" destOrd="0" presId="urn:microsoft.com/office/officeart/2005/8/layout/list1"/>
    <dgm:cxn modelId="{6B972B38-D760-40C7-BD0C-D3D45BF20B1D}" type="presParOf" srcId="{010FA177-AD74-4322-B922-97277DF4029C}" destId="{31B26105-1003-4103-AC11-07B2A6618EE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53AA94-A608-46EA-8CC2-AEF24946CAA7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B97520-2822-4AC8-BBC3-EE9760456BAC}">
      <dgm:prSet phldrT="[Текст]"/>
      <dgm:spPr/>
      <dgm:t>
        <a:bodyPr/>
        <a:lstStyle/>
        <a:p>
          <a:r>
            <a:rPr lang="ru-RU" dirty="0" smtClean="0"/>
            <a:t>Стимулирование мотивации   повышения профессионального мастерства</a:t>
          </a:r>
          <a:endParaRPr lang="ru-RU" dirty="0"/>
        </a:p>
      </dgm:t>
    </dgm:pt>
    <dgm:pt modelId="{8D858B31-77A0-445A-AABD-EE0C4E9DEB36}" type="parTrans" cxnId="{8DF0B2D1-42A1-4A19-AAB8-529007A92E72}">
      <dgm:prSet/>
      <dgm:spPr/>
      <dgm:t>
        <a:bodyPr/>
        <a:lstStyle/>
        <a:p>
          <a:endParaRPr lang="ru-RU"/>
        </a:p>
      </dgm:t>
    </dgm:pt>
    <dgm:pt modelId="{9B50ADB3-32CD-4926-AA0B-15A5AB95A501}" type="sibTrans" cxnId="{8DF0B2D1-42A1-4A19-AAB8-529007A92E72}">
      <dgm:prSet/>
      <dgm:spPr/>
      <dgm:t>
        <a:bodyPr/>
        <a:lstStyle/>
        <a:p>
          <a:endParaRPr lang="ru-RU"/>
        </a:p>
      </dgm:t>
    </dgm:pt>
    <dgm:pt modelId="{D260C155-9944-453D-92ED-3E60F6B14E84}">
      <dgm:prSet phldrT="[Текст]"/>
      <dgm:spPr/>
      <dgm:t>
        <a:bodyPr/>
        <a:lstStyle/>
        <a:p>
          <a:r>
            <a:rPr lang="ru-RU" dirty="0" smtClean="0"/>
            <a:t>Объективная оценка результативности деятельности (тренерская, соревновательная и т.д.)</a:t>
          </a:r>
          <a:endParaRPr lang="ru-RU" dirty="0"/>
        </a:p>
      </dgm:t>
    </dgm:pt>
    <dgm:pt modelId="{C84CFA19-82C6-414F-9F00-F5FEC8F546E8}" type="parTrans" cxnId="{00165790-0C67-4ED3-ABBB-2F37DFE0D369}">
      <dgm:prSet/>
      <dgm:spPr/>
      <dgm:t>
        <a:bodyPr/>
        <a:lstStyle/>
        <a:p>
          <a:endParaRPr lang="ru-RU"/>
        </a:p>
      </dgm:t>
    </dgm:pt>
    <dgm:pt modelId="{C68AA93C-8AC3-4B99-A18E-ADBBD72D6501}" type="sibTrans" cxnId="{00165790-0C67-4ED3-ABBB-2F37DFE0D369}">
      <dgm:prSet/>
      <dgm:spPr/>
      <dgm:t>
        <a:bodyPr/>
        <a:lstStyle/>
        <a:p>
          <a:endParaRPr lang="ru-RU"/>
        </a:p>
      </dgm:t>
    </dgm:pt>
    <dgm:pt modelId="{040B73F2-AF40-4B66-AFD9-0261A87DDBD6}">
      <dgm:prSet phldrT="[Текст]"/>
      <dgm:spPr/>
      <dgm:t>
        <a:bodyPr/>
        <a:lstStyle/>
        <a:p>
          <a:r>
            <a:rPr lang="ru-RU" dirty="0" smtClean="0"/>
            <a:t>Развитие конкурентоспособности на кластерной основе (по виду спорта, должности и т.д.)</a:t>
          </a:r>
          <a:endParaRPr lang="ru-RU" dirty="0"/>
        </a:p>
      </dgm:t>
    </dgm:pt>
    <dgm:pt modelId="{5F383174-9714-4B76-A339-FCD8A9A887DC}" type="parTrans" cxnId="{B5A11450-8AA1-4E6B-B4F6-23DF32B7E8BB}">
      <dgm:prSet/>
      <dgm:spPr/>
      <dgm:t>
        <a:bodyPr/>
        <a:lstStyle/>
        <a:p>
          <a:endParaRPr lang="ru-RU"/>
        </a:p>
      </dgm:t>
    </dgm:pt>
    <dgm:pt modelId="{E0843C80-DE2F-40A1-AD90-1C969FE8135F}" type="sibTrans" cxnId="{B5A11450-8AA1-4E6B-B4F6-23DF32B7E8BB}">
      <dgm:prSet/>
      <dgm:spPr/>
      <dgm:t>
        <a:bodyPr/>
        <a:lstStyle/>
        <a:p>
          <a:endParaRPr lang="ru-RU"/>
        </a:p>
      </dgm:t>
    </dgm:pt>
    <dgm:pt modelId="{B787B552-10EC-417B-85BD-38304F78A6B2}" type="pres">
      <dgm:prSet presAssocID="{5053AA94-A608-46EA-8CC2-AEF24946CA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736D33-6C7B-4756-A39E-FDE2BFC74E35}" type="pres">
      <dgm:prSet presAssocID="{40B97520-2822-4AC8-BBC3-EE9760456BAC}" presName="composite" presStyleCnt="0"/>
      <dgm:spPr/>
    </dgm:pt>
    <dgm:pt modelId="{9C348E1B-9F74-472F-AF12-BAF755E96F3A}" type="pres">
      <dgm:prSet presAssocID="{40B97520-2822-4AC8-BBC3-EE9760456BAC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727AB8-2442-42B1-BD45-8E2C62F80C4D}" type="pres">
      <dgm:prSet presAssocID="{40B97520-2822-4AC8-BBC3-EE9760456BAC}" presName="rect2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  <dgm:t>
        <a:bodyPr/>
        <a:lstStyle/>
        <a:p>
          <a:endParaRPr lang="ru-RU"/>
        </a:p>
      </dgm:t>
    </dgm:pt>
    <dgm:pt modelId="{BAE43225-58DC-407D-87C2-3580B6B0E9D6}" type="pres">
      <dgm:prSet presAssocID="{9B50ADB3-32CD-4926-AA0B-15A5AB95A501}" presName="sibTrans" presStyleCnt="0"/>
      <dgm:spPr/>
    </dgm:pt>
    <dgm:pt modelId="{76817468-92DE-4D6F-98A6-224223E5B084}" type="pres">
      <dgm:prSet presAssocID="{D260C155-9944-453D-92ED-3E60F6B14E84}" presName="composite" presStyleCnt="0"/>
      <dgm:spPr/>
    </dgm:pt>
    <dgm:pt modelId="{53143EB2-BE07-4664-923A-B7AEA9557AC0}" type="pres">
      <dgm:prSet presAssocID="{D260C155-9944-453D-92ED-3E60F6B14E84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63E66-4D8A-40CE-8140-6176A41EEDA8}" type="pres">
      <dgm:prSet presAssocID="{D260C155-9944-453D-92ED-3E60F6B14E84}" presName="rect2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3000" r="-53000"/>
          </a:stretch>
        </a:blipFill>
      </dgm:spPr>
      <dgm:t>
        <a:bodyPr/>
        <a:lstStyle/>
        <a:p>
          <a:endParaRPr lang="ru-RU"/>
        </a:p>
      </dgm:t>
    </dgm:pt>
    <dgm:pt modelId="{2EFE3BAA-2789-4697-9EF0-6722C2A256D9}" type="pres">
      <dgm:prSet presAssocID="{C68AA93C-8AC3-4B99-A18E-ADBBD72D6501}" presName="sibTrans" presStyleCnt="0"/>
      <dgm:spPr/>
    </dgm:pt>
    <dgm:pt modelId="{EFF23480-B9A7-447C-BB69-A21289E4B7D9}" type="pres">
      <dgm:prSet presAssocID="{040B73F2-AF40-4B66-AFD9-0261A87DDBD6}" presName="composite" presStyleCnt="0"/>
      <dgm:spPr/>
    </dgm:pt>
    <dgm:pt modelId="{1F32149E-C880-49DC-86A3-DD809FB291D8}" type="pres">
      <dgm:prSet presAssocID="{040B73F2-AF40-4B66-AFD9-0261A87DDBD6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640DE-F3E6-4C26-ABAC-A8BBCB86AD43}" type="pres">
      <dgm:prSet presAssocID="{040B73F2-AF40-4B66-AFD9-0261A87DDBD6}" presName="rect2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  <dgm:t>
        <a:bodyPr/>
        <a:lstStyle/>
        <a:p>
          <a:endParaRPr lang="ru-RU"/>
        </a:p>
      </dgm:t>
    </dgm:pt>
  </dgm:ptLst>
  <dgm:cxnLst>
    <dgm:cxn modelId="{5DFEBA1D-42B5-4EB0-967E-28C95EF7E02F}" type="presOf" srcId="{5053AA94-A608-46EA-8CC2-AEF24946CAA7}" destId="{B787B552-10EC-417B-85BD-38304F78A6B2}" srcOrd="0" destOrd="0" presId="urn:microsoft.com/office/officeart/2008/layout/PictureStrips"/>
    <dgm:cxn modelId="{45FBE674-23BB-4551-BA89-AAA69B2A859C}" type="presOf" srcId="{40B97520-2822-4AC8-BBC3-EE9760456BAC}" destId="{9C348E1B-9F74-472F-AF12-BAF755E96F3A}" srcOrd="0" destOrd="0" presId="urn:microsoft.com/office/officeart/2008/layout/PictureStrips"/>
    <dgm:cxn modelId="{847980EB-7C90-445A-A2C0-F3F2E02DB7B6}" type="presOf" srcId="{040B73F2-AF40-4B66-AFD9-0261A87DDBD6}" destId="{1F32149E-C880-49DC-86A3-DD809FB291D8}" srcOrd="0" destOrd="0" presId="urn:microsoft.com/office/officeart/2008/layout/PictureStrips"/>
    <dgm:cxn modelId="{8DF0B2D1-42A1-4A19-AAB8-529007A92E72}" srcId="{5053AA94-A608-46EA-8CC2-AEF24946CAA7}" destId="{40B97520-2822-4AC8-BBC3-EE9760456BAC}" srcOrd="0" destOrd="0" parTransId="{8D858B31-77A0-445A-AABD-EE0C4E9DEB36}" sibTransId="{9B50ADB3-32CD-4926-AA0B-15A5AB95A501}"/>
    <dgm:cxn modelId="{00165790-0C67-4ED3-ABBB-2F37DFE0D369}" srcId="{5053AA94-A608-46EA-8CC2-AEF24946CAA7}" destId="{D260C155-9944-453D-92ED-3E60F6B14E84}" srcOrd="1" destOrd="0" parTransId="{C84CFA19-82C6-414F-9F00-F5FEC8F546E8}" sibTransId="{C68AA93C-8AC3-4B99-A18E-ADBBD72D6501}"/>
    <dgm:cxn modelId="{B5A11450-8AA1-4E6B-B4F6-23DF32B7E8BB}" srcId="{5053AA94-A608-46EA-8CC2-AEF24946CAA7}" destId="{040B73F2-AF40-4B66-AFD9-0261A87DDBD6}" srcOrd="2" destOrd="0" parTransId="{5F383174-9714-4B76-A339-FCD8A9A887DC}" sibTransId="{E0843C80-DE2F-40A1-AD90-1C969FE8135F}"/>
    <dgm:cxn modelId="{C9D56C27-45EE-40EB-840A-3A47E9B83A1E}" type="presOf" srcId="{D260C155-9944-453D-92ED-3E60F6B14E84}" destId="{53143EB2-BE07-4664-923A-B7AEA9557AC0}" srcOrd="0" destOrd="0" presId="urn:microsoft.com/office/officeart/2008/layout/PictureStrips"/>
    <dgm:cxn modelId="{8B2687C8-ACC5-46D0-9680-57370F163734}" type="presParOf" srcId="{B787B552-10EC-417B-85BD-38304F78A6B2}" destId="{91736D33-6C7B-4756-A39E-FDE2BFC74E35}" srcOrd="0" destOrd="0" presId="urn:microsoft.com/office/officeart/2008/layout/PictureStrips"/>
    <dgm:cxn modelId="{AE327514-3037-47E2-9F6B-4A7199E9C42C}" type="presParOf" srcId="{91736D33-6C7B-4756-A39E-FDE2BFC74E35}" destId="{9C348E1B-9F74-472F-AF12-BAF755E96F3A}" srcOrd="0" destOrd="0" presId="urn:microsoft.com/office/officeart/2008/layout/PictureStrips"/>
    <dgm:cxn modelId="{065D15A3-42D4-4732-888C-C8969C05D40F}" type="presParOf" srcId="{91736D33-6C7B-4756-A39E-FDE2BFC74E35}" destId="{23727AB8-2442-42B1-BD45-8E2C62F80C4D}" srcOrd="1" destOrd="0" presId="urn:microsoft.com/office/officeart/2008/layout/PictureStrips"/>
    <dgm:cxn modelId="{D29B1A75-9011-4024-82BD-AECD3318437C}" type="presParOf" srcId="{B787B552-10EC-417B-85BD-38304F78A6B2}" destId="{BAE43225-58DC-407D-87C2-3580B6B0E9D6}" srcOrd="1" destOrd="0" presId="urn:microsoft.com/office/officeart/2008/layout/PictureStrips"/>
    <dgm:cxn modelId="{75678449-3D4A-4BF9-80EA-EDD4832CBF00}" type="presParOf" srcId="{B787B552-10EC-417B-85BD-38304F78A6B2}" destId="{76817468-92DE-4D6F-98A6-224223E5B084}" srcOrd="2" destOrd="0" presId="urn:microsoft.com/office/officeart/2008/layout/PictureStrips"/>
    <dgm:cxn modelId="{B3EF307F-F13B-440C-9DED-58854BE596F3}" type="presParOf" srcId="{76817468-92DE-4D6F-98A6-224223E5B084}" destId="{53143EB2-BE07-4664-923A-B7AEA9557AC0}" srcOrd="0" destOrd="0" presId="urn:microsoft.com/office/officeart/2008/layout/PictureStrips"/>
    <dgm:cxn modelId="{A050336C-2706-44B9-9E97-C0BEC1867E8B}" type="presParOf" srcId="{76817468-92DE-4D6F-98A6-224223E5B084}" destId="{02F63E66-4D8A-40CE-8140-6176A41EEDA8}" srcOrd="1" destOrd="0" presId="urn:microsoft.com/office/officeart/2008/layout/PictureStrips"/>
    <dgm:cxn modelId="{D367BF38-0374-436E-95B5-BF6BFA964E47}" type="presParOf" srcId="{B787B552-10EC-417B-85BD-38304F78A6B2}" destId="{2EFE3BAA-2789-4697-9EF0-6722C2A256D9}" srcOrd="3" destOrd="0" presId="urn:microsoft.com/office/officeart/2008/layout/PictureStrips"/>
    <dgm:cxn modelId="{FD21E44C-3A15-4D61-AD38-175F8B1378EC}" type="presParOf" srcId="{B787B552-10EC-417B-85BD-38304F78A6B2}" destId="{EFF23480-B9A7-447C-BB69-A21289E4B7D9}" srcOrd="4" destOrd="0" presId="urn:microsoft.com/office/officeart/2008/layout/PictureStrips"/>
    <dgm:cxn modelId="{AE889628-A459-41A7-A3C9-FA9838C4460A}" type="presParOf" srcId="{EFF23480-B9A7-447C-BB69-A21289E4B7D9}" destId="{1F32149E-C880-49DC-86A3-DD809FB291D8}" srcOrd="0" destOrd="0" presId="urn:microsoft.com/office/officeart/2008/layout/PictureStrips"/>
    <dgm:cxn modelId="{EAFA01F2-A5BA-4B1F-A879-3F6182FB8139}" type="presParOf" srcId="{EFF23480-B9A7-447C-BB69-A21289E4B7D9}" destId="{966640DE-F3E6-4C26-ABAC-A8BBCB86AD4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36069E-CF57-4909-9314-C4D057D49FD3}" type="doc">
      <dgm:prSet loTypeId="urn:microsoft.com/office/officeart/2005/8/layout/h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A95A94-0F9B-47F0-97B4-C10ACCECCC30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FFFF00"/>
              </a:solidFill>
            </a:rPr>
            <a:t>Спортсмен и Клуб по виду спорта</a:t>
          </a:r>
          <a:endParaRPr lang="ru-RU" b="1" dirty="0">
            <a:solidFill>
              <a:srgbClr val="FFFF00"/>
            </a:solidFill>
          </a:endParaRPr>
        </a:p>
      </dgm:t>
    </dgm:pt>
    <dgm:pt modelId="{7F6B2A8F-E04D-48D6-ABCC-7B8937963E8B}" type="parTrans" cxnId="{649B31BC-7A42-4988-A635-B0817E385A9E}">
      <dgm:prSet/>
      <dgm:spPr/>
      <dgm:t>
        <a:bodyPr/>
        <a:lstStyle/>
        <a:p>
          <a:endParaRPr lang="ru-RU"/>
        </a:p>
      </dgm:t>
    </dgm:pt>
    <dgm:pt modelId="{6FA01412-BD1F-4A76-BACE-5386827B0338}" type="sibTrans" cxnId="{649B31BC-7A42-4988-A635-B0817E385A9E}">
      <dgm:prSet/>
      <dgm:spPr/>
      <dgm:t>
        <a:bodyPr/>
        <a:lstStyle/>
        <a:p>
          <a:endParaRPr lang="ru-RU"/>
        </a:p>
      </dgm:t>
    </dgm:pt>
    <dgm:pt modelId="{F839D407-5F7D-46A5-93FE-D591ED32AC16}">
      <dgm:prSet phldrT="[Текст]"/>
      <dgm:spPr/>
      <dgm:t>
        <a:bodyPr/>
        <a:lstStyle/>
        <a:p>
          <a:pPr algn="l"/>
          <a:r>
            <a:rPr lang="ru-RU" dirty="0" smtClean="0"/>
            <a:t>результативность соревновательной деятельности</a:t>
          </a:r>
          <a:endParaRPr lang="ru-RU" dirty="0"/>
        </a:p>
      </dgm:t>
    </dgm:pt>
    <dgm:pt modelId="{42825CC0-B1DC-4700-88DD-2BA46F7508A7}" type="parTrans" cxnId="{F4D9A571-B9BE-40A2-9F09-C6FE704B5B28}">
      <dgm:prSet/>
      <dgm:spPr/>
      <dgm:t>
        <a:bodyPr/>
        <a:lstStyle/>
        <a:p>
          <a:endParaRPr lang="ru-RU"/>
        </a:p>
      </dgm:t>
    </dgm:pt>
    <dgm:pt modelId="{00705D61-6FC7-4CE7-8682-6DDA34C82EEA}" type="sibTrans" cxnId="{F4D9A571-B9BE-40A2-9F09-C6FE704B5B28}">
      <dgm:prSet/>
      <dgm:spPr/>
      <dgm:t>
        <a:bodyPr/>
        <a:lstStyle/>
        <a:p>
          <a:endParaRPr lang="ru-RU"/>
        </a:p>
      </dgm:t>
    </dgm:pt>
    <dgm:pt modelId="{789D0617-B85B-42CE-8330-918FD2EFDBE4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FFFF00"/>
              </a:solidFill>
            </a:rPr>
            <a:t>Тренер</a:t>
          </a:r>
          <a:r>
            <a:rPr lang="ru-RU" b="1" dirty="0" smtClean="0"/>
            <a:t> </a:t>
          </a:r>
          <a:endParaRPr lang="ru-RU" b="1" dirty="0"/>
        </a:p>
      </dgm:t>
    </dgm:pt>
    <dgm:pt modelId="{FC465334-B4E0-4CC6-824D-C7BC1331ACA7}" type="parTrans" cxnId="{13581900-F79A-4F8A-806E-9A0EA7F673F0}">
      <dgm:prSet/>
      <dgm:spPr/>
      <dgm:t>
        <a:bodyPr/>
        <a:lstStyle/>
        <a:p>
          <a:endParaRPr lang="ru-RU"/>
        </a:p>
      </dgm:t>
    </dgm:pt>
    <dgm:pt modelId="{5730E566-1AAA-4F48-9561-488AC8B52F77}" type="sibTrans" cxnId="{13581900-F79A-4F8A-806E-9A0EA7F673F0}">
      <dgm:prSet/>
      <dgm:spPr/>
      <dgm:t>
        <a:bodyPr/>
        <a:lstStyle/>
        <a:p>
          <a:endParaRPr lang="ru-RU"/>
        </a:p>
      </dgm:t>
    </dgm:pt>
    <dgm:pt modelId="{7E316187-4A33-4F2E-8B49-F68747CBD208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FFFF00"/>
              </a:solidFill>
            </a:rPr>
            <a:t>Руководитель</a:t>
          </a:r>
          <a:r>
            <a:rPr lang="ru-RU" dirty="0" smtClean="0"/>
            <a:t> </a:t>
          </a:r>
          <a:endParaRPr lang="ru-RU" dirty="0"/>
        </a:p>
      </dgm:t>
    </dgm:pt>
    <dgm:pt modelId="{2E87A4FF-FA5E-4097-A3BB-72F60C171D54}" type="parTrans" cxnId="{7365B504-D8CA-4D20-B6BA-62B6D91421ED}">
      <dgm:prSet/>
      <dgm:spPr/>
      <dgm:t>
        <a:bodyPr/>
        <a:lstStyle/>
        <a:p>
          <a:endParaRPr lang="ru-RU"/>
        </a:p>
      </dgm:t>
    </dgm:pt>
    <dgm:pt modelId="{40E09A22-0E35-4FA3-8BE7-CB7ACC5B3C2C}" type="sibTrans" cxnId="{7365B504-D8CA-4D20-B6BA-62B6D91421ED}">
      <dgm:prSet/>
      <dgm:spPr/>
      <dgm:t>
        <a:bodyPr/>
        <a:lstStyle/>
        <a:p>
          <a:endParaRPr lang="ru-RU"/>
        </a:p>
      </dgm:t>
    </dgm:pt>
    <dgm:pt modelId="{2217531E-F3C3-45B8-89BC-8D37F078AFDC}">
      <dgm:prSet phldrT="[Текст]"/>
      <dgm:spPr/>
      <dgm:t>
        <a:bodyPr/>
        <a:lstStyle/>
        <a:p>
          <a:pPr algn="l"/>
          <a:r>
            <a:rPr lang="ru-RU" dirty="0" smtClean="0"/>
            <a:t>управленческая деятельность</a:t>
          </a:r>
          <a:endParaRPr lang="ru-RU" dirty="0"/>
        </a:p>
      </dgm:t>
    </dgm:pt>
    <dgm:pt modelId="{81FF9016-62F9-4AA2-A66E-1A414C5322A4}" type="parTrans" cxnId="{30F37DEC-C92F-4C52-930F-FCB99586C90B}">
      <dgm:prSet/>
      <dgm:spPr/>
      <dgm:t>
        <a:bodyPr/>
        <a:lstStyle/>
        <a:p>
          <a:endParaRPr lang="ru-RU"/>
        </a:p>
      </dgm:t>
    </dgm:pt>
    <dgm:pt modelId="{BD2BA1B1-DDC6-4414-9087-25E130416C08}" type="sibTrans" cxnId="{30F37DEC-C92F-4C52-930F-FCB99586C90B}">
      <dgm:prSet/>
      <dgm:spPr/>
      <dgm:t>
        <a:bodyPr/>
        <a:lstStyle/>
        <a:p>
          <a:endParaRPr lang="ru-RU"/>
        </a:p>
      </dgm:t>
    </dgm:pt>
    <dgm:pt modelId="{1FB925E2-9107-4976-BE8F-F9D7D74FAB60}">
      <dgm:prSet phldrT="[Текст]"/>
      <dgm:spPr/>
      <dgm:t>
        <a:bodyPr/>
        <a:lstStyle/>
        <a:p>
          <a:pPr algn="l"/>
          <a:r>
            <a:rPr lang="ru-RU" dirty="0" smtClean="0"/>
            <a:t>целесообразное построение тренировочного процесса</a:t>
          </a:r>
          <a:endParaRPr lang="ru-RU" dirty="0"/>
        </a:p>
      </dgm:t>
    </dgm:pt>
    <dgm:pt modelId="{5B67460E-9CE4-4818-8B9F-5400369C2B47}" type="sibTrans" cxnId="{0A526D1B-6E27-47F0-90FC-26F2DCF4C0A1}">
      <dgm:prSet/>
      <dgm:spPr/>
      <dgm:t>
        <a:bodyPr/>
        <a:lstStyle/>
        <a:p>
          <a:endParaRPr lang="ru-RU"/>
        </a:p>
      </dgm:t>
    </dgm:pt>
    <dgm:pt modelId="{A3A3663D-B962-4148-B585-DF0A06395A91}" type="parTrans" cxnId="{0A526D1B-6E27-47F0-90FC-26F2DCF4C0A1}">
      <dgm:prSet/>
      <dgm:spPr/>
      <dgm:t>
        <a:bodyPr/>
        <a:lstStyle/>
        <a:p>
          <a:endParaRPr lang="ru-RU"/>
        </a:p>
      </dgm:t>
    </dgm:pt>
    <dgm:pt modelId="{AB46EA59-1883-428E-96D6-493F00444252}">
      <dgm:prSet phldrT="[Текст]"/>
      <dgm:spPr/>
      <dgm:t>
        <a:bodyPr/>
        <a:lstStyle/>
        <a:p>
          <a:pPr algn="l"/>
          <a:endParaRPr lang="ru-RU" dirty="0"/>
        </a:p>
      </dgm:t>
    </dgm:pt>
    <dgm:pt modelId="{96E65019-4090-476C-B44D-80B622DF2BEF}" type="parTrans" cxnId="{742D7F02-732D-4AD9-83AC-70BC940D8D2E}">
      <dgm:prSet/>
      <dgm:spPr/>
      <dgm:t>
        <a:bodyPr/>
        <a:lstStyle/>
        <a:p>
          <a:endParaRPr lang="ru-RU"/>
        </a:p>
      </dgm:t>
    </dgm:pt>
    <dgm:pt modelId="{4017FE29-2996-4C3C-A6DE-196B2CE5BBE6}" type="sibTrans" cxnId="{742D7F02-732D-4AD9-83AC-70BC940D8D2E}">
      <dgm:prSet/>
      <dgm:spPr/>
      <dgm:t>
        <a:bodyPr/>
        <a:lstStyle/>
        <a:p>
          <a:endParaRPr lang="ru-RU"/>
        </a:p>
      </dgm:t>
    </dgm:pt>
    <dgm:pt modelId="{D9A5EA75-A2D7-4363-8BB0-488C4D035571}">
      <dgm:prSet phldrT="[Текст]"/>
      <dgm:spPr/>
      <dgm:t>
        <a:bodyPr/>
        <a:lstStyle/>
        <a:p>
          <a:pPr algn="l"/>
          <a:endParaRPr lang="ru-RU" dirty="0"/>
        </a:p>
      </dgm:t>
    </dgm:pt>
    <dgm:pt modelId="{1702C9FC-32EC-4F06-A1D9-B415FF1DDF3A}" type="parTrans" cxnId="{1181D5B6-A7C7-4453-8209-E7D3F790192A}">
      <dgm:prSet/>
      <dgm:spPr/>
      <dgm:t>
        <a:bodyPr/>
        <a:lstStyle/>
        <a:p>
          <a:endParaRPr lang="ru-RU"/>
        </a:p>
      </dgm:t>
    </dgm:pt>
    <dgm:pt modelId="{041AC218-ECCB-4E64-A635-E904C1200B23}" type="sibTrans" cxnId="{1181D5B6-A7C7-4453-8209-E7D3F790192A}">
      <dgm:prSet/>
      <dgm:spPr/>
      <dgm:t>
        <a:bodyPr/>
        <a:lstStyle/>
        <a:p>
          <a:endParaRPr lang="ru-RU"/>
        </a:p>
      </dgm:t>
    </dgm:pt>
    <dgm:pt modelId="{5D237F55-96F0-4AA5-9BAE-E2015485E05C}" type="pres">
      <dgm:prSet presAssocID="{3236069E-CF57-4909-9314-C4D057D49F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B51868-0DA5-4C1F-B966-26CA589B3AF2}" type="pres">
      <dgm:prSet presAssocID="{E7A95A94-0F9B-47F0-97B4-C10ACCECCC3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2CFC-782E-4329-8B49-00ABF1218880}" type="pres">
      <dgm:prSet presAssocID="{6FA01412-BD1F-4A76-BACE-5386827B0338}" presName="sibTrans" presStyleCnt="0"/>
      <dgm:spPr/>
    </dgm:pt>
    <dgm:pt modelId="{0E4D1646-7DA1-4E97-BA7F-DF428C30584E}" type="pres">
      <dgm:prSet presAssocID="{789D0617-B85B-42CE-8330-918FD2EFDBE4}" presName="node" presStyleLbl="node1" presStyleIdx="1" presStyleCnt="3" custLinFactNeighborX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1E4F3-3012-4187-88C8-79F331E4E843}" type="pres">
      <dgm:prSet presAssocID="{5730E566-1AAA-4F48-9561-488AC8B52F77}" presName="sibTrans" presStyleCnt="0"/>
      <dgm:spPr/>
    </dgm:pt>
    <dgm:pt modelId="{02E65028-2ABA-4E74-A38B-559C8A1AED98}" type="pres">
      <dgm:prSet presAssocID="{7E316187-4A33-4F2E-8B49-F68747CBD20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282E92-A189-43E6-838D-49AD73E3CDEE}" type="presOf" srcId="{1FB925E2-9107-4976-BE8F-F9D7D74FAB60}" destId="{0E4D1646-7DA1-4E97-BA7F-DF428C30584E}" srcOrd="0" destOrd="2" presId="urn:microsoft.com/office/officeart/2005/8/layout/hList6"/>
    <dgm:cxn modelId="{1181D5B6-A7C7-4453-8209-E7D3F790192A}" srcId="{789D0617-B85B-42CE-8330-918FD2EFDBE4}" destId="{D9A5EA75-A2D7-4363-8BB0-488C4D035571}" srcOrd="0" destOrd="0" parTransId="{1702C9FC-32EC-4F06-A1D9-B415FF1DDF3A}" sibTransId="{041AC218-ECCB-4E64-A635-E904C1200B23}"/>
    <dgm:cxn modelId="{D9EA7F4B-954D-439A-A594-BF755ACE78BB}" type="presOf" srcId="{E7A95A94-0F9B-47F0-97B4-C10ACCECCC30}" destId="{E0B51868-0DA5-4C1F-B966-26CA589B3AF2}" srcOrd="0" destOrd="0" presId="urn:microsoft.com/office/officeart/2005/8/layout/hList6"/>
    <dgm:cxn modelId="{EF9548B6-2D95-4DBA-89F0-76F089DF21DB}" type="presOf" srcId="{F839D407-5F7D-46A5-93FE-D591ED32AC16}" destId="{E0B51868-0DA5-4C1F-B966-26CA589B3AF2}" srcOrd="0" destOrd="2" presId="urn:microsoft.com/office/officeart/2005/8/layout/hList6"/>
    <dgm:cxn modelId="{0A526D1B-6E27-47F0-90FC-26F2DCF4C0A1}" srcId="{789D0617-B85B-42CE-8330-918FD2EFDBE4}" destId="{1FB925E2-9107-4976-BE8F-F9D7D74FAB60}" srcOrd="1" destOrd="0" parTransId="{A3A3663D-B962-4148-B585-DF0A06395A91}" sibTransId="{5B67460E-9CE4-4818-8B9F-5400369C2B47}"/>
    <dgm:cxn modelId="{30F37DEC-C92F-4C52-930F-FCB99586C90B}" srcId="{7E316187-4A33-4F2E-8B49-F68747CBD208}" destId="{2217531E-F3C3-45B8-89BC-8D37F078AFDC}" srcOrd="0" destOrd="0" parTransId="{81FF9016-62F9-4AA2-A66E-1A414C5322A4}" sibTransId="{BD2BA1B1-DDC6-4414-9087-25E130416C08}"/>
    <dgm:cxn modelId="{580947DF-11A9-431C-A305-742763518088}" type="presOf" srcId="{D9A5EA75-A2D7-4363-8BB0-488C4D035571}" destId="{0E4D1646-7DA1-4E97-BA7F-DF428C30584E}" srcOrd="0" destOrd="1" presId="urn:microsoft.com/office/officeart/2005/8/layout/hList6"/>
    <dgm:cxn modelId="{13581900-F79A-4F8A-806E-9A0EA7F673F0}" srcId="{3236069E-CF57-4909-9314-C4D057D49FD3}" destId="{789D0617-B85B-42CE-8330-918FD2EFDBE4}" srcOrd="1" destOrd="0" parTransId="{FC465334-B4E0-4CC6-824D-C7BC1331ACA7}" sibTransId="{5730E566-1AAA-4F48-9561-488AC8B52F77}"/>
    <dgm:cxn modelId="{8D3DB920-C262-4009-82B7-8F5BE478E0B1}" type="presOf" srcId="{789D0617-B85B-42CE-8330-918FD2EFDBE4}" destId="{0E4D1646-7DA1-4E97-BA7F-DF428C30584E}" srcOrd="0" destOrd="0" presId="urn:microsoft.com/office/officeart/2005/8/layout/hList6"/>
    <dgm:cxn modelId="{1FAD33C7-C48A-4756-BC9D-CA6E212FB502}" type="presOf" srcId="{AB46EA59-1883-428E-96D6-493F00444252}" destId="{E0B51868-0DA5-4C1F-B966-26CA589B3AF2}" srcOrd="0" destOrd="1" presId="urn:microsoft.com/office/officeart/2005/8/layout/hList6"/>
    <dgm:cxn modelId="{E2C380C2-9AD1-4C4B-B41D-105306961685}" type="presOf" srcId="{2217531E-F3C3-45B8-89BC-8D37F078AFDC}" destId="{02E65028-2ABA-4E74-A38B-559C8A1AED98}" srcOrd="0" destOrd="1" presId="urn:microsoft.com/office/officeart/2005/8/layout/hList6"/>
    <dgm:cxn modelId="{7365B504-D8CA-4D20-B6BA-62B6D91421ED}" srcId="{3236069E-CF57-4909-9314-C4D057D49FD3}" destId="{7E316187-4A33-4F2E-8B49-F68747CBD208}" srcOrd="2" destOrd="0" parTransId="{2E87A4FF-FA5E-4097-A3BB-72F60C171D54}" sibTransId="{40E09A22-0E35-4FA3-8BE7-CB7ACC5B3C2C}"/>
    <dgm:cxn modelId="{F4D9A571-B9BE-40A2-9F09-C6FE704B5B28}" srcId="{E7A95A94-0F9B-47F0-97B4-C10ACCECCC30}" destId="{F839D407-5F7D-46A5-93FE-D591ED32AC16}" srcOrd="1" destOrd="0" parTransId="{42825CC0-B1DC-4700-88DD-2BA46F7508A7}" sibTransId="{00705D61-6FC7-4CE7-8682-6DDA34C82EEA}"/>
    <dgm:cxn modelId="{742D7F02-732D-4AD9-83AC-70BC940D8D2E}" srcId="{E7A95A94-0F9B-47F0-97B4-C10ACCECCC30}" destId="{AB46EA59-1883-428E-96D6-493F00444252}" srcOrd="0" destOrd="0" parTransId="{96E65019-4090-476C-B44D-80B622DF2BEF}" sibTransId="{4017FE29-2996-4C3C-A6DE-196B2CE5BBE6}"/>
    <dgm:cxn modelId="{F7B02E71-1187-4754-959F-BA9F5D60F87A}" type="presOf" srcId="{3236069E-CF57-4909-9314-C4D057D49FD3}" destId="{5D237F55-96F0-4AA5-9BAE-E2015485E05C}" srcOrd="0" destOrd="0" presId="urn:microsoft.com/office/officeart/2005/8/layout/hList6"/>
    <dgm:cxn modelId="{649B31BC-7A42-4988-A635-B0817E385A9E}" srcId="{3236069E-CF57-4909-9314-C4D057D49FD3}" destId="{E7A95A94-0F9B-47F0-97B4-C10ACCECCC30}" srcOrd="0" destOrd="0" parTransId="{7F6B2A8F-E04D-48D6-ABCC-7B8937963E8B}" sibTransId="{6FA01412-BD1F-4A76-BACE-5386827B0338}"/>
    <dgm:cxn modelId="{F33620C5-9334-49D9-9AB8-12DA8F2292FC}" type="presOf" srcId="{7E316187-4A33-4F2E-8B49-F68747CBD208}" destId="{02E65028-2ABA-4E74-A38B-559C8A1AED98}" srcOrd="0" destOrd="0" presId="urn:microsoft.com/office/officeart/2005/8/layout/hList6"/>
    <dgm:cxn modelId="{71BEC1C4-8DF5-4408-BE39-860F52736F72}" type="presParOf" srcId="{5D237F55-96F0-4AA5-9BAE-E2015485E05C}" destId="{E0B51868-0DA5-4C1F-B966-26CA589B3AF2}" srcOrd="0" destOrd="0" presId="urn:microsoft.com/office/officeart/2005/8/layout/hList6"/>
    <dgm:cxn modelId="{7F495E81-45FB-481D-8F8B-A4B654E01BA8}" type="presParOf" srcId="{5D237F55-96F0-4AA5-9BAE-E2015485E05C}" destId="{767B2CFC-782E-4329-8B49-00ABF1218880}" srcOrd="1" destOrd="0" presId="urn:microsoft.com/office/officeart/2005/8/layout/hList6"/>
    <dgm:cxn modelId="{93E68545-23A6-4D48-AC9F-4BA7ABD3E608}" type="presParOf" srcId="{5D237F55-96F0-4AA5-9BAE-E2015485E05C}" destId="{0E4D1646-7DA1-4E97-BA7F-DF428C30584E}" srcOrd="2" destOrd="0" presId="urn:microsoft.com/office/officeart/2005/8/layout/hList6"/>
    <dgm:cxn modelId="{D9F79EAA-4609-4942-B130-D9DD02B2806C}" type="presParOf" srcId="{5D237F55-96F0-4AA5-9BAE-E2015485E05C}" destId="{9D81E4F3-3012-4187-88C8-79F331E4E843}" srcOrd="3" destOrd="0" presId="urn:microsoft.com/office/officeart/2005/8/layout/hList6"/>
    <dgm:cxn modelId="{BC664F37-5244-4685-A30D-D79B603CBA04}" type="presParOf" srcId="{5D237F55-96F0-4AA5-9BAE-E2015485E05C}" destId="{02E65028-2ABA-4E74-A38B-559C8A1AED9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36069E-CF57-4909-9314-C4D057D49FD3}" type="doc">
      <dgm:prSet loTypeId="urn:microsoft.com/office/officeart/2005/8/layout/h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A95A94-0F9B-47F0-97B4-C10ACCECCC30}">
      <dgm:prSet phldrT="[Текст]"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Спортсмен</a:t>
          </a:r>
          <a:r>
            <a:rPr lang="ru-RU" dirty="0" smtClean="0"/>
            <a:t> </a:t>
          </a:r>
          <a:endParaRPr lang="ru-RU" dirty="0"/>
        </a:p>
      </dgm:t>
    </dgm:pt>
    <dgm:pt modelId="{7F6B2A8F-E04D-48D6-ABCC-7B8937963E8B}" type="parTrans" cxnId="{649B31BC-7A42-4988-A635-B0817E385A9E}">
      <dgm:prSet/>
      <dgm:spPr/>
      <dgm:t>
        <a:bodyPr/>
        <a:lstStyle/>
        <a:p>
          <a:endParaRPr lang="ru-RU"/>
        </a:p>
      </dgm:t>
    </dgm:pt>
    <dgm:pt modelId="{6FA01412-BD1F-4A76-BACE-5386827B0338}" type="sibTrans" cxnId="{649B31BC-7A42-4988-A635-B0817E385A9E}">
      <dgm:prSet/>
      <dgm:spPr/>
      <dgm:t>
        <a:bodyPr/>
        <a:lstStyle/>
        <a:p>
          <a:endParaRPr lang="ru-RU"/>
        </a:p>
      </dgm:t>
    </dgm:pt>
    <dgm:pt modelId="{1711377F-DF94-4A29-9A5D-B49483AD0E51}">
      <dgm:prSet phldrT="[Текст]"/>
      <dgm:spPr/>
      <dgm:t>
        <a:bodyPr/>
        <a:lstStyle/>
        <a:p>
          <a:r>
            <a:rPr lang="ru-RU" dirty="0" smtClean="0"/>
            <a:t>призовые места на соревнованиях различного уровня (муниципальные, субъекта РФ, межрегиональные, Всероссийские, Международные, Олимпийские);</a:t>
          </a:r>
          <a:endParaRPr lang="ru-RU" dirty="0"/>
        </a:p>
      </dgm:t>
    </dgm:pt>
    <dgm:pt modelId="{62F48EF6-2359-4BF0-8BAD-2214DF5ADC4C}" type="parTrans" cxnId="{ADFF46F4-7632-46F1-AECA-5BA25D1AE538}">
      <dgm:prSet/>
      <dgm:spPr/>
      <dgm:t>
        <a:bodyPr/>
        <a:lstStyle/>
        <a:p>
          <a:endParaRPr lang="ru-RU"/>
        </a:p>
      </dgm:t>
    </dgm:pt>
    <dgm:pt modelId="{74F25558-D68F-4148-BB34-79A2D184CEBA}" type="sibTrans" cxnId="{ADFF46F4-7632-46F1-AECA-5BA25D1AE538}">
      <dgm:prSet/>
      <dgm:spPr/>
      <dgm:t>
        <a:bodyPr/>
        <a:lstStyle/>
        <a:p>
          <a:endParaRPr lang="ru-RU"/>
        </a:p>
      </dgm:t>
    </dgm:pt>
    <dgm:pt modelId="{789D0617-B85B-42CE-8330-918FD2EFDBE4}">
      <dgm:prSet phldrT="[Текст]"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Тренер</a:t>
          </a:r>
          <a:r>
            <a:rPr lang="ru-RU" dirty="0" smtClean="0"/>
            <a:t> </a:t>
          </a:r>
          <a:endParaRPr lang="ru-RU" dirty="0"/>
        </a:p>
      </dgm:t>
    </dgm:pt>
    <dgm:pt modelId="{FC465334-B4E0-4CC6-824D-C7BC1331ACA7}" type="parTrans" cxnId="{13581900-F79A-4F8A-806E-9A0EA7F673F0}">
      <dgm:prSet/>
      <dgm:spPr/>
      <dgm:t>
        <a:bodyPr/>
        <a:lstStyle/>
        <a:p>
          <a:endParaRPr lang="ru-RU"/>
        </a:p>
      </dgm:t>
    </dgm:pt>
    <dgm:pt modelId="{5730E566-1AAA-4F48-9561-488AC8B52F77}" type="sibTrans" cxnId="{13581900-F79A-4F8A-806E-9A0EA7F673F0}">
      <dgm:prSet/>
      <dgm:spPr/>
      <dgm:t>
        <a:bodyPr/>
        <a:lstStyle/>
        <a:p>
          <a:endParaRPr lang="ru-RU"/>
        </a:p>
      </dgm:t>
    </dgm:pt>
    <dgm:pt modelId="{889FD95B-2312-432A-86A4-39AC6332DB2B}">
      <dgm:prSet phldrT="[Текст]"/>
      <dgm:spPr/>
      <dgm:t>
        <a:bodyPr/>
        <a:lstStyle/>
        <a:p>
          <a:r>
            <a:rPr lang="ru-RU" dirty="0" smtClean="0"/>
            <a:t>количество спортсменов в сборных командах;</a:t>
          </a:r>
          <a:endParaRPr lang="ru-RU" dirty="0"/>
        </a:p>
      </dgm:t>
    </dgm:pt>
    <dgm:pt modelId="{B3F2768B-261E-45C0-A265-BAAB7F850B70}" type="parTrans" cxnId="{5ED5E486-0ABA-43FB-A30D-EB5E59F47CF0}">
      <dgm:prSet/>
      <dgm:spPr/>
      <dgm:t>
        <a:bodyPr/>
        <a:lstStyle/>
        <a:p>
          <a:endParaRPr lang="ru-RU"/>
        </a:p>
      </dgm:t>
    </dgm:pt>
    <dgm:pt modelId="{8A044476-D4A0-457B-9F01-B569D324A7FD}" type="sibTrans" cxnId="{5ED5E486-0ABA-43FB-A30D-EB5E59F47CF0}">
      <dgm:prSet/>
      <dgm:spPr/>
      <dgm:t>
        <a:bodyPr/>
        <a:lstStyle/>
        <a:p>
          <a:endParaRPr lang="ru-RU"/>
        </a:p>
      </dgm:t>
    </dgm:pt>
    <dgm:pt modelId="{7E316187-4A33-4F2E-8B49-F68747CBD208}">
      <dgm:prSet phldrT="[Текст]"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Руководитель</a:t>
          </a:r>
          <a:r>
            <a:rPr lang="ru-RU" dirty="0" smtClean="0"/>
            <a:t> </a:t>
          </a:r>
          <a:endParaRPr lang="ru-RU" dirty="0"/>
        </a:p>
      </dgm:t>
    </dgm:pt>
    <dgm:pt modelId="{2E87A4FF-FA5E-4097-A3BB-72F60C171D54}" type="parTrans" cxnId="{7365B504-D8CA-4D20-B6BA-62B6D91421ED}">
      <dgm:prSet/>
      <dgm:spPr/>
      <dgm:t>
        <a:bodyPr/>
        <a:lstStyle/>
        <a:p>
          <a:endParaRPr lang="ru-RU"/>
        </a:p>
      </dgm:t>
    </dgm:pt>
    <dgm:pt modelId="{40E09A22-0E35-4FA3-8BE7-CB7ACC5B3C2C}" type="sibTrans" cxnId="{7365B504-D8CA-4D20-B6BA-62B6D91421ED}">
      <dgm:prSet/>
      <dgm:spPr/>
      <dgm:t>
        <a:bodyPr/>
        <a:lstStyle/>
        <a:p>
          <a:endParaRPr lang="ru-RU"/>
        </a:p>
      </dgm:t>
    </dgm:pt>
    <dgm:pt modelId="{2217531E-F3C3-45B8-89BC-8D37F078AFDC}">
      <dgm:prSet phldrT="[Текст]"/>
      <dgm:spPr/>
      <dgm:t>
        <a:bodyPr/>
        <a:lstStyle/>
        <a:p>
          <a:r>
            <a:rPr lang="ru-RU" dirty="0" smtClean="0"/>
            <a:t>результативность исполнения должностных обязанностей и выполнения порученных заданий от руководства, достижение значимых результатов;</a:t>
          </a:r>
          <a:endParaRPr lang="ru-RU" dirty="0"/>
        </a:p>
      </dgm:t>
    </dgm:pt>
    <dgm:pt modelId="{81FF9016-62F9-4AA2-A66E-1A414C5322A4}" type="parTrans" cxnId="{30F37DEC-C92F-4C52-930F-FCB99586C90B}">
      <dgm:prSet/>
      <dgm:spPr/>
      <dgm:t>
        <a:bodyPr/>
        <a:lstStyle/>
        <a:p>
          <a:endParaRPr lang="ru-RU"/>
        </a:p>
      </dgm:t>
    </dgm:pt>
    <dgm:pt modelId="{BD2BA1B1-DDC6-4414-9087-25E130416C08}" type="sibTrans" cxnId="{30F37DEC-C92F-4C52-930F-FCB99586C90B}">
      <dgm:prSet/>
      <dgm:spPr/>
      <dgm:t>
        <a:bodyPr/>
        <a:lstStyle/>
        <a:p>
          <a:endParaRPr lang="ru-RU"/>
        </a:p>
      </dgm:t>
    </dgm:pt>
    <dgm:pt modelId="{D812CD10-5486-44C0-95A8-3BD3537E91E4}">
      <dgm:prSet phldrT="[Текст]"/>
      <dgm:spPr/>
      <dgm:t>
        <a:bodyPr/>
        <a:lstStyle/>
        <a:p>
          <a:r>
            <a:rPr lang="ru-RU" dirty="0" smtClean="0"/>
            <a:t>использование в работе дополнительных навыков и методов, позитивно отразившихся как на личных результатах, так и учреждения, эффективное использование  современных информационных систем, дополнительных источников информации.</a:t>
          </a:r>
          <a:endParaRPr lang="ru-RU" dirty="0"/>
        </a:p>
      </dgm:t>
    </dgm:pt>
    <dgm:pt modelId="{6734C52D-207C-421D-9C27-E2A71E76C653}" type="parTrans" cxnId="{2DF27DB4-2DEE-4948-A3DD-BB05E2D281C3}">
      <dgm:prSet/>
      <dgm:spPr/>
      <dgm:t>
        <a:bodyPr/>
        <a:lstStyle/>
        <a:p>
          <a:endParaRPr lang="ru-RU"/>
        </a:p>
      </dgm:t>
    </dgm:pt>
    <dgm:pt modelId="{C13FA792-7FF9-4738-8097-3C5DD7C8EFDA}" type="sibTrans" cxnId="{2DF27DB4-2DEE-4948-A3DD-BB05E2D281C3}">
      <dgm:prSet/>
      <dgm:spPr/>
      <dgm:t>
        <a:bodyPr/>
        <a:lstStyle/>
        <a:p>
          <a:endParaRPr lang="ru-RU"/>
        </a:p>
      </dgm:t>
    </dgm:pt>
    <dgm:pt modelId="{52D51538-3054-49E3-B3B1-869B76DA6F57}">
      <dgm:prSet phldrT="[Текст]"/>
      <dgm:spPr/>
      <dgm:t>
        <a:bodyPr/>
        <a:lstStyle/>
        <a:p>
          <a:r>
            <a:rPr lang="ru-RU" dirty="0" smtClean="0"/>
            <a:t>результативность спортсменов в соревновательной деятельности различного уровня;</a:t>
          </a:r>
          <a:endParaRPr lang="ru-RU" dirty="0"/>
        </a:p>
      </dgm:t>
    </dgm:pt>
    <dgm:pt modelId="{217E9501-3F0A-4711-AC21-E3F1BBEAFAF6}" type="parTrans" cxnId="{11FBF5B3-EAAD-43DC-B1F5-39F4B238E1DD}">
      <dgm:prSet/>
      <dgm:spPr/>
      <dgm:t>
        <a:bodyPr/>
        <a:lstStyle/>
        <a:p>
          <a:endParaRPr lang="ru-RU"/>
        </a:p>
      </dgm:t>
    </dgm:pt>
    <dgm:pt modelId="{E41728AD-BDAC-40D2-9055-6520A5A6CA45}" type="sibTrans" cxnId="{11FBF5B3-EAAD-43DC-B1F5-39F4B238E1DD}">
      <dgm:prSet/>
      <dgm:spPr/>
      <dgm:t>
        <a:bodyPr/>
        <a:lstStyle/>
        <a:p>
          <a:endParaRPr lang="ru-RU"/>
        </a:p>
      </dgm:t>
    </dgm:pt>
    <dgm:pt modelId="{D805D8BE-93FA-4E16-AFA4-8FCFC4D84D58}">
      <dgm:prSet phldrT="[Текст]"/>
      <dgm:spPr/>
      <dgm:t>
        <a:bodyPr/>
        <a:lstStyle/>
        <a:p>
          <a:r>
            <a:rPr lang="ru-RU" dirty="0" smtClean="0"/>
            <a:t> наличие КМС, МС, 1 разряда;</a:t>
          </a:r>
          <a:endParaRPr lang="ru-RU" dirty="0"/>
        </a:p>
      </dgm:t>
    </dgm:pt>
    <dgm:pt modelId="{1522D04C-6F44-4886-8AE9-8E1531FAF79B}" type="parTrans" cxnId="{FC0F0EB1-82F3-43CE-BCAE-B577EA61D7B1}">
      <dgm:prSet/>
      <dgm:spPr/>
      <dgm:t>
        <a:bodyPr/>
        <a:lstStyle/>
        <a:p>
          <a:endParaRPr lang="ru-RU"/>
        </a:p>
      </dgm:t>
    </dgm:pt>
    <dgm:pt modelId="{9F406484-092D-4847-AAA9-04F050F70ABF}" type="sibTrans" cxnId="{FC0F0EB1-82F3-43CE-BCAE-B577EA61D7B1}">
      <dgm:prSet/>
      <dgm:spPr/>
      <dgm:t>
        <a:bodyPr/>
        <a:lstStyle/>
        <a:p>
          <a:endParaRPr lang="ru-RU"/>
        </a:p>
      </dgm:t>
    </dgm:pt>
    <dgm:pt modelId="{324A650D-1213-4BF3-9812-C9E70718FD80}">
      <dgm:prSet phldrT="[Текст]"/>
      <dgm:spPr/>
      <dgm:t>
        <a:bodyPr/>
        <a:lstStyle/>
        <a:p>
          <a:r>
            <a:rPr lang="ru-RU" dirty="0" smtClean="0"/>
            <a:t>качество выполнения программ спортивной подготовки.</a:t>
          </a:r>
          <a:endParaRPr lang="ru-RU" dirty="0"/>
        </a:p>
      </dgm:t>
    </dgm:pt>
    <dgm:pt modelId="{8E1AB759-989D-42E5-BE2E-A235CA67FED8}" type="parTrans" cxnId="{0759528C-2FF0-4D3E-9921-26FA1C7B24A9}">
      <dgm:prSet/>
      <dgm:spPr/>
      <dgm:t>
        <a:bodyPr/>
        <a:lstStyle/>
        <a:p>
          <a:endParaRPr lang="ru-RU"/>
        </a:p>
      </dgm:t>
    </dgm:pt>
    <dgm:pt modelId="{41113E6A-4A23-4DE0-B981-768899672F94}" type="sibTrans" cxnId="{0759528C-2FF0-4D3E-9921-26FA1C7B24A9}">
      <dgm:prSet/>
      <dgm:spPr/>
      <dgm:t>
        <a:bodyPr/>
        <a:lstStyle/>
        <a:p>
          <a:endParaRPr lang="ru-RU"/>
        </a:p>
      </dgm:t>
    </dgm:pt>
    <dgm:pt modelId="{5CF9E92A-9E3B-477D-B5F0-B3B3E143513D}">
      <dgm:prSet phldrT="[Текст]"/>
      <dgm:spPr/>
      <dgm:t>
        <a:bodyPr/>
        <a:lstStyle/>
        <a:p>
          <a:r>
            <a:rPr lang="ru-RU" dirty="0" smtClean="0"/>
            <a:t>досрочное и качественное выполнение плановых работ и внеплановых заданий;</a:t>
          </a:r>
          <a:endParaRPr lang="ru-RU" dirty="0"/>
        </a:p>
      </dgm:t>
    </dgm:pt>
    <dgm:pt modelId="{C6649BCF-1567-4918-88F7-907EE9A15543}" type="parTrans" cxnId="{2432B962-D66F-4B47-AD37-107E6D33BF27}">
      <dgm:prSet/>
      <dgm:spPr/>
      <dgm:t>
        <a:bodyPr/>
        <a:lstStyle/>
        <a:p>
          <a:endParaRPr lang="ru-RU"/>
        </a:p>
      </dgm:t>
    </dgm:pt>
    <dgm:pt modelId="{7FB0AD8C-0027-4ADD-8DA3-4E2CF58CCF92}" type="sibTrans" cxnId="{2432B962-D66F-4B47-AD37-107E6D33BF27}">
      <dgm:prSet/>
      <dgm:spPr/>
      <dgm:t>
        <a:bodyPr/>
        <a:lstStyle/>
        <a:p>
          <a:endParaRPr lang="ru-RU"/>
        </a:p>
      </dgm:t>
    </dgm:pt>
    <dgm:pt modelId="{614D588E-F0FF-4B88-BA57-472BF3482E53}">
      <dgm:prSet phldrT="[Текст]"/>
      <dgm:spPr/>
      <dgm:t>
        <a:bodyPr/>
        <a:lstStyle/>
        <a:p>
          <a:r>
            <a:rPr lang="ru-RU" dirty="0" smtClean="0"/>
            <a:t>уровень спортивного мастерства.</a:t>
          </a:r>
          <a:endParaRPr lang="ru-RU" dirty="0"/>
        </a:p>
      </dgm:t>
    </dgm:pt>
    <dgm:pt modelId="{286B8792-D3A9-407B-940B-AD0D7A54F7F3}" type="parTrans" cxnId="{18F99112-BEB6-49DA-BF64-102453334FF7}">
      <dgm:prSet/>
      <dgm:spPr/>
      <dgm:t>
        <a:bodyPr/>
        <a:lstStyle/>
        <a:p>
          <a:endParaRPr lang="ru-RU"/>
        </a:p>
      </dgm:t>
    </dgm:pt>
    <dgm:pt modelId="{6183FDC2-9318-4EAC-9A82-67429678907D}" type="sibTrans" cxnId="{18F99112-BEB6-49DA-BF64-102453334FF7}">
      <dgm:prSet/>
      <dgm:spPr/>
      <dgm:t>
        <a:bodyPr/>
        <a:lstStyle/>
        <a:p>
          <a:endParaRPr lang="ru-RU"/>
        </a:p>
      </dgm:t>
    </dgm:pt>
    <dgm:pt modelId="{5D237F55-96F0-4AA5-9BAE-E2015485E05C}" type="pres">
      <dgm:prSet presAssocID="{3236069E-CF57-4909-9314-C4D057D49F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B51868-0DA5-4C1F-B966-26CA589B3AF2}" type="pres">
      <dgm:prSet presAssocID="{E7A95A94-0F9B-47F0-97B4-C10ACCECCC3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2CFC-782E-4329-8B49-00ABF1218880}" type="pres">
      <dgm:prSet presAssocID="{6FA01412-BD1F-4A76-BACE-5386827B0338}" presName="sibTrans" presStyleCnt="0"/>
      <dgm:spPr/>
    </dgm:pt>
    <dgm:pt modelId="{0E4D1646-7DA1-4E97-BA7F-DF428C30584E}" type="pres">
      <dgm:prSet presAssocID="{789D0617-B85B-42CE-8330-918FD2EFDBE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1E4F3-3012-4187-88C8-79F331E4E843}" type="pres">
      <dgm:prSet presAssocID="{5730E566-1AAA-4F48-9561-488AC8B52F77}" presName="sibTrans" presStyleCnt="0"/>
      <dgm:spPr/>
    </dgm:pt>
    <dgm:pt modelId="{02E65028-2ABA-4E74-A38B-559C8A1AED98}" type="pres">
      <dgm:prSet presAssocID="{7E316187-4A33-4F2E-8B49-F68747CBD208}" presName="node" presStyleLbl="node1" presStyleIdx="2" presStyleCnt="3" custLinFactNeighborX="5321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657630-2E5B-4B66-B1D7-E071CA72858A}" type="presOf" srcId="{324A650D-1213-4BF3-9812-C9E70718FD80}" destId="{0E4D1646-7DA1-4E97-BA7F-DF428C30584E}" srcOrd="0" destOrd="4" presId="urn:microsoft.com/office/officeart/2005/8/layout/hList6"/>
    <dgm:cxn modelId="{D48491D5-36D4-410A-AAA2-0541B868A72B}" type="presOf" srcId="{1711377F-DF94-4A29-9A5D-B49483AD0E51}" destId="{E0B51868-0DA5-4C1F-B966-26CA589B3AF2}" srcOrd="0" destOrd="1" presId="urn:microsoft.com/office/officeart/2005/8/layout/hList6"/>
    <dgm:cxn modelId="{E66E9215-00A4-432A-8045-D9F17E8E74BB}" type="presOf" srcId="{D805D8BE-93FA-4E16-AFA4-8FCFC4D84D58}" destId="{0E4D1646-7DA1-4E97-BA7F-DF428C30584E}" srcOrd="0" destOrd="2" presId="urn:microsoft.com/office/officeart/2005/8/layout/hList6"/>
    <dgm:cxn modelId="{D9EA7F4B-954D-439A-A594-BF755ACE78BB}" type="presOf" srcId="{E7A95A94-0F9B-47F0-97B4-C10ACCECCC30}" destId="{E0B51868-0DA5-4C1F-B966-26CA589B3AF2}" srcOrd="0" destOrd="0" presId="urn:microsoft.com/office/officeart/2005/8/layout/hList6"/>
    <dgm:cxn modelId="{30F37DEC-C92F-4C52-930F-FCB99586C90B}" srcId="{7E316187-4A33-4F2E-8B49-F68747CBD208}" destId="{2217531E-F3C3-45B8-89BC-8D37F078AFDC}" srcOrd="0" destOrd="0" parTransId="{81FF9016-62F9-4AA2-A66E-1A414C5322A4}" sibTransId="{BD2BA1B1-DDC6-4414-9087-25E130416C08}"/>
    <dgm:cxn modelId="{18F99112-BEB6-49DA-BF64-102453334FF7}" srcId="{E7A95A94-0F9B-47F0-97B4-C10ACCECCC30}" destId="{614D588E-F0FF-4B88-BA57-472BF3482E53}" srcOrd="1" destOrd="0" parTransId="{286B8792-D3A9-407B-940B-AD0D7A54F7F3}" sibTransId="{6183FDC2-9318-4EAC-9A82-67429678907D}"/>
    <dgm:cxn modelId="{C66A7B5A-6718-4ECA-BEAB-2A3230C14FDE}" type="presOf" srcId="{D812CD10-5486-44C0-95A8-3BD3537E91E4}" destId="{02E65028-2ABA-4E74-A38B-559C8A1AED98}" srcOrd="0" destOrd="3" presId="urn:microsoft.com/office/officeart/2005/8/layout/hList6"/>
    <dgm:cxn modelId="{0759528C-2FF0-4D3E-9921-26FA1C7B24A9}" srcId="{789D0617-B85B-42CE-8330-918FD2EFDBE4}" destId="{324A650D-1213-4BF3-9812-C9E70718FD80}" srcOrd="3" destOrd="0" parTransId="{8E1AB759-989D-42E5-BE2E-A235CA67FED8}" sibTransId="{41113E6A-4A23-4DE0-B981-768899672F94}"/>
    <dgm:cxn modelId="{13581900-F79A-4F8A-806E-9A0EA7F673F0}" srcId="{3236069E-CF57-4909-9314-C4D057D49FD3}" destId="{789D0617-B85B-42CE-8330-918FD2EFDBE4}" srcOrd="1" destOrd="0" parTransId="{FC465334-B4E0-4CC6-824D-C7BC1331ACA7}" sibTransId="{5730E566-1AAA-4F48-9561-488AC8B52F77}"/>
    <dgm:cxn modelId="{2DF27DB4-2DEE-4948-A3DD-BB05E2D281C3}" srcId="{7E316187-4A33-4F2E-8B49-F68747CBD208}" destId="{D812CD10-5486-44C0-95A8-3BD3537E91E4}" srcOrd="2" destOrd="0" parTransId="{6734C52D-207C-421D-9C27-E2A71E76C653}" sibTransId="{C13FA792-7FF9-4738-8097-3C5DD7C8EFDA}"/>
    <dgm:cxn modelId="{8D3DB920-C262-4009-82B7-8F5BE478E0B1}" type="presOf" srcId="{789D0617-B85B-42CE-8330-918FD2EFDBE4}" destId="{0E4D1646-7DA1-4E97-BA7F-DF428C30584E}" srcOrd="0" destOrd="0" presId="urn:microsoft.com/office/officeart/2005/8/layout/hList6"/>
    <dgm:cxn modelId="{94610CC9-8201-4A39-8259-0E27BC4F5638}" type="presOf" srcId="{889FD95B-2312-432A-86A4-39AC6332DB2B}" destId="{0E4D1646-7DA1-4E97-BA7F-DF428C30584E}" srcOrd="0" destOrd="3" presId="urn:microsoft.com/office/officeart/2005/8/layout/hList6"/>
    <dgm:cxn modelId="{2432B962-D66F-4B47-AD37-107E6D33BF27}" srcId="{7E316187-4A33-4F2E-8B49-F68747CBD208}" destId="{5CF9E92A-9E3B-477D-B5F0-B3B3E143513D}" srcOrd="1" destOrd="0" parTransId="{C6649BCF-1567-4918-88F7-907EE9A15543}" sibTransId="{7FB0AD8C-0027-4ADD-8DA3-4E2CF58CCF92}"/>
    <dgm:cxn modelId="{E2C380C2-9AD1-4C4B-B41D-105306961685}" type="presOf" srcId="{2217531E-F3C3-45B8-89BC-8D37F078AFDC}" destId="{02E65028-2ABA-4E74-A38B-559C8A1AED98}" srcOrd="0" destOrd="1" presId="urn:microsoft.com/office/officeart/2005/8/layout/hList6"/>
    <dgm:cxn modelId="{7365B504-D8CA-4D20-B6BA-62B6D91421ED}" srcId="{3236069E-CF57-4909-9314-C4D057D49FD3}" destId="{7E316187-4A33-4F2E-8B49-F68747CBD208}" srcOrd="2" destOrd="0" parTransId="{2E87A4FF-FA5E-4097-A3BB-72F60C171D54}" sibTransId="{40E09A22-0E35-4FA3-8BE7-CB7ACC5B3C2C}"/>
    <dgm:cxn modelId="{5ED5E486-0ABA-43FB-A30D-EB5E59F47CF0}" srcId="{789D0617-B85B-42CE-8330-918FD2EFDBE4}" destId="{889FD95B-2312-432A-86A4-39AC6332DB2B}" srcOrd="2" destOrd="0" parTransId="{B3F2768B-261E-45C0-A265-BAAB7F850B70}" sibTransId="{8A044476-D4A0-457B-9F01-B569D324A7FD}"/>
    <dgm:cxn modelId="{86A6C540-62B9-4032-A555-66AD965C1CE3}" type="presOf" srcId="{614D588E-F0FF-4B88-BA57-472BF3482E53}" destId="{E0B51868-0DA5-4C1F-B966-26CA589B3AF2}" srcOrd="0" destOrd="2" presId="urn:microsoft.com/office/officeart/2005/8/layout/hList6"/>
    <dgm:cxn modelId="{F7B02E71-1187-4754-959F-BA9F5D60F87A}" type="presOf" srcId="{3236069E-CF57-4909-9314-C4D057D49FD3}" destId="{5D237F55-96F0-4AA5-9BAE-E2015485E05C}" srcOrd="0" destOrd="0" presId="urn:microsoft.com/office/officeart/2005/8/layout/hList6"/>
    <dgm:cxn modelId="{649B31BC-7A42-4988-A635-B0817E385A9E}" srcId="{3236069E-CF57-4909-9314-C4D057D49FD3}" destId="{E7A95A94-0F9B-47F0-97B4-C10ACCECCC30}" srcOrd="0" destOrd="0" parTransId="{7F6B2A8F-E04D-48D6-ABCC-7B8937963E8B}" sibTransId="{6FA01412-BD1F-4A76-BACE-5386827B0338}"/>
    <dgm:cxn modelId="{F33620C5-9334-49D9-9AB8-12DA8F2292FC}" type="presOf" srcId="{7E316187-4A33-4F2E-8B49-F68747CBD208}" destId="{02E65028-2ABA-4E74-A38B-559C8A1AED98}" srcOrd="0" destOrd="0" presId="urn:microsoft.com/office/officeart/2005/8/layout/hList6"/>
    <dgm:cxn modelId="{5B39A3B2-358A-4BFB-B044-7C89C55409F4}" type="presOf" srcId="{52D51538-3054-49E3-B3B1-869B76DA6F57}" destId="{0E4D1646-7DA1-4E97-BA7F-DF428C30584E}" srcOrd="0" destOrd="1" presId="urn:microsoft.com/office/officeart/2005/8/layout/hList6"/>
    <dgm:cxn modelId="{A5706802-61DB-457F-A79F-84330FF0C515}" type="presOf" srcId="{5CF9E92A-9E3B-477D-B5F0-B3B3E143513D}" destId="{02E65028-2ABA-4E74-A38B-559C8A1AED98}" srcOrd="0" destOrd="2" presId="urn:microsoft.com/office/officeart/2005/8/layout/hList6"/>
    <dgm:cxn modelId="{ADFF46F4-7632-46F1-AECA-5BA25D1AE538}" srcId="{E7A95A94-0F9B-47F0-97B4-C10ACCECCC30}" destId="{1711377F-DF94-4A29-9A5D-B49483AD0E51}" srcOrd="0" destOrd="0" parTransId="{62F48EF6-2359-4BF0-8BAD-2214DF5ADC4C}" sibTransId="{74F25558-D68F-4148-BB34-79A2D184CEBA}"/>
    <dgm:cxn modelId="{11FBF5B3-EAAD-43DC-B1F5-39F4B238E1DD}" srcId="{789D0617-B85B-42CE-8330-918FD2EFDBE4}" destId="{52D51538-3054-49E3-B3B1-869B76DA6F57}" srcOrd="0" destOrd="0" parTransId="{217E9501-3F0A-4711-AC21-E3F1BBEAFAF6}" sibTransId="{E41728AD-BDAC-40D2-9055-6520A5A6CA45}"/>
    <dgm:cxn modelId="{FC0F0EB1-82F3-43CE-BCAE-B577EA61D7B1}" srcId="{789D0617-B85B-42CE-8330-918FD2EFDBE4}" destId="{D805D8BE-93FA-4E16-AFA4-8FCFC4D84D58}" srcOrd="1" destOrd="0" parTransId="{1522D04C-6F44-4886-8AE9-8E1531FAF79B}" sibTransId="{9F406484-092D-4847-AAA9-04F050F70ABF}"/>
    <dgm:cxn modelId="{71BEC1C4-8DF5-4408-BE39-860F52736F72}" type="presParOf" srcId="{5D237F55-96F0-4AA5-9BAE-E2015485E05C}" destId="{E0B51868-0DA5-4C1F-B966-26CA589B3AF2}" srcOrd="0" destOrd="0" presId="urn:microsoft.com/office/officeart/2005/8/layout/hList6"/>
    <dgm:cxn modelId="{7F495E81-45FB-481D-8F8B-A4B654E01BA8}" type="presParOf" srcId="{5D237F55-96F0-4AA5-9BAE-E2015485E05C}" destId="{767B2CFC-782E-4329-8B49-00ABF1218880}" srcOrd="1" destOrd="0" presId="urn:microsoft.com/office/officeart/2005/8/layout/hList6"/>
    <dgm:cxn modelId="{93E68545-23A6-4D48-AC9F-4BA7ABD3E608}" type="presParOf" srcId="{5D237F55-96F0-4AA5-9BAE-E2015485E05C}" destId="{0E4D1646-7DA1-4E97-BA7F-DF428C30584E}" srcOrd="2" destOrd="0" presId="urn:microsoft.com/office/officeart/2005/8/layout/hList6"/>
    <dgm:cxn modelId="{D9F79EAA-4609-4942-B130-D9DD02B2806C}" type="presParOf" srcId="{5D237F55-96F0-4AA5-9BAE-E2015485E05C}" destId="{9D81E4F3-3012-4187-88C8-79F331E4E843}" srcOrd="3" destOrd="0" presId="urn:microsoft.com/office/officeart/2005/8/layout/hList6"/>
    <dgm:cxn modelId="{BC664F37-5244-4685-A30D-D79B603CBA04}" type="presParOf" srcId="{5D237F55-96F0-4AA5-9BAE-E2015485E05C}" destId="{02E65028-2ABA-4E74-A38B-559C8A1AED9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A4D6AD-886D-4E9D-A7ED-C8ABD49F1F91}" type="doc">
      <dgm:prSet loTypeId="urn:microsoft.com/office/officeart/2009/3/layout/StepUpProcess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FBD8D26-826A-4588-A26D-65D2E2D19EEE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FFC000"/>
              </a:solidFill>
            </a:rPr>
            <a:t>3</a:t>
          </a:r>
          <a:r>
            <a:rPr lang="ru-RU" sz="2400" dirty="0" smtClean="0"/>
            <a:t> </a:t>
          </a:r>
          <a:r>
            <a:rPr lang="ru-RU" sz="2400" dirty="0" smtClean="0">
              <a:solidFill>
                <a:srgbClr val="FFC000"/>
              </a:solidFill>
            </a:rPr>
            <a:t>место</a:t>
          </a:r>
          <a:endParaRPr lang="ru-RU" sz="2400" dirty="0">
            <a:solidFill>
              <a:srgbClr val="FFC000"/>
            </a:solidFill>
          </a:endParaRPr>
        </a:p>
      </dgm:t>
    </dgm:pt>
    <dgm:pt modelId="{D4115B58-1455-4617-AA1B-2F31431831D0}" type="parTrans" cxnId="{76DBBC2D-09F6-4391-BF11-9995E28D3E19}">
      <dgm:prSet/>
      <dgm:spPr/>
      <dgm:t>
        <a:bodyPr/>
        <a:lstStyle/>
        <a:p>
          <a:endParaRPr lang="ru-RU"/>
        </a:p>
      </dgm:t>
    </dgm:pt>
    <dgm:pt modelId="{1F83FE59-86E8-4BFB-BACB-80220EEFFBF8}" type="sibTrans" cxnId="{76DBBC2D-09F6-4391-BF11-9995E28D3E19}">
      <dgm:prSet/>
      <dgm:spPr/>
      <dgm:t>
        <a:bodyPr/>
        <a:lstStyle/>
        <a:p>
          <a:endParaRPr lang="ru-RU"/>
        </a:p>
      </dgm:t>
    </dgm:pt>
    <dgm:pt modelId="{05E13B9D-D092-4935-80E2-4E657759177B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FFC000"/>
              </a:solidFill>
            </a:rPr>
            <a:t>2</a:t>
          </a:r>
          <a:r>
            <a:rPr lang="ru-RU" sz="2400" dirty="0" smtClean="0"/>
            <a:t> </a:t>
          </a:r>
          <a:r>
            <a:rPr lang="ru-RU" sz="2400" dirty="0" smtClean="0">
              <a:solidFill>
                <a:srgbClr val="FFC000"/>
              </a:solidFill>
            </a:rPr>
            <a:t>место</a:t>
          </a:r>
          <a:endParaRPr lang="ru-RU" sz="2400" dirty="0">
            <a:solidFill>
              <a:srgbClr val="FFC000"/>
            </a:solidFill>
          </a:endParaRPr>
        </a:p>
      </dgm:t>
    </dgm:pt>
    <dgm:pt modelId="{183B3F80-DADD-4F11-94FB-E4636995DBF8}" type="parTrans" cxnId="{975707D9-5663-4700-B27A-01DBA14E92A6}">
      <dgm:prSet/>
      <dgm:spPr/>
      <dgm:t>
        <a:bodyPr/>
        <a:lstStyle/>
        <a:p>
          <a:endParaRPr lang="ru-RU"/>
        </a:p>
      </dgm:t>
    </dgm:pt>
    <dgm:pt modelId="{7305D849-82A8-4C2F-B5C4-A02E05BC7880}" type="sibTrans" cxnId="{975707D9-5663-4700-B27A-01DBA14E92A6}">
      <dgm:prSet/>
      <dgm:spPr/>
      <dgm:t>
        <a:bodyPr/>
        <a:lstStyle/>
        <a:p>
          <a:endParaRPr lang="ru-RU"/>
        </a:p>
      </dgm:t>
    </dgm:pt>
    <dgm:pt modelId="{8DE9E76B-E91E-4911-B7E7-4973C0B21492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FFC000"/>
              </a:solidFill>
            </a:rPr>
            <a:t>1</a:t>
          </a:r>
          <a:r>
            <a:rPr lang="ru-RU" sz="2400" dirty="0" smtClean="0"/>
            <a:t> </a:t>
          </a:r>
          <a:r>
            <a:rPr lang="ru-RU" sz="2400" dirty="0" smtClean="0">
              <a:solidFill>
                <a:srgbClr val="FFC000"/>
              </a:solidFill>
            </a:rPr>
            <a:t>место</a:t>
          </a:r>
          <a:endParaRPr lang="ru-RU" sz="2400" dirty="0"/>
        </a:p>
      </dgm:t>
    </dgm:pt>
    <dgm:pt modelId="{83278023-4AE4-436F-889F-2F91A0E4BC01}" type="parTrans" cxnId="{8DC3DA62-5C9E-42EF-BB22-D5DDA15EA2FD}">
      <dgm:prSet/>
      <dgm:spPr/>
      <dgm:t>
        <a:bodyPr/>
        <a:lstStyle/>
        <a:p>
          <a:endParaRPr lang="ru-RU"/>
        </a:p>
      </dgm:t>
    </dgm:pt>
    <dgm:pt modelId="{EF7BB5BD-472E-4ED0-812D-D6A6A10001D6}" type="sibTrans" cxnId="{8DC3DA62-5C9E-42EF-BB22-D5DDA15EA2FD}">
      <dgm:prSet/>
      <dgm:spPr/>
      <dgm:t>
        <a:bodyPr/>
        <a:lstStyle/>
        <a:p>
          <a:endParaRPr lang="ru-RU"/>
        </a:p>
      </dgm:t>
    </dgm:pt>
    <dgm:pt modelId="{C761FA30-881F-4325-8ECB-4D345026DC22}" type="pres">
      <dgm:prSet presAssocID="{95A4D6AD-886D-4E9D-A7ED-C8ABD49F1F9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CC69AB4-DDC0-440D-B281-9475CF25534D}" type="pres">
      <dgm:prSet presAssocID="{DFBD8D26-826A-4588-A26D-65D2E2D19EEE}" presName="composite" presStyleCnt="0"/>
      <dgm:spPr/>
    </dgm:pt>
    <dgm:pt modelId="{542B4B35-589D-477D-BDF7-131FCD36D028}" type="pres">
      <dgm:prSet presAssocID="{DFBD8D26-826A-4588-A26D-65D2E2D19EEE}" presName="LShape" presStyleLbl="alignNode1" presStyleIdx="0" presStyleCnt="5"/>
      <dgm:spPr/>
    </dgm:pt>
    <dgm:pt modelId="{7DD4C0D3-2939-48AC-8375-CB84B9074126}" type="pres">
      <dgm:prSet presAssocID="{DFBD8D26-826A-4588-A26D-65D2E2D19EEE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6E479-FAD8-406F-ACD0-F05974984E12}" type="pres">
      <dgm:prSet presAssocID="{DFBD8D26-826A-4588-A26D-65D2E2D19EEE}" presName="Triangle" presStyleLbl="alignNode1" presStyleIdx="1" presStyleCnt="5"/>
      <dgm:spPr/>
    </dgm:pt>
    <dgm:pt modelId="{D9CC0C4E-E4BC-4E88-ABC8-2BDA8128E4AB}" type="pres">
      <dgm:prSet presAssocID="{1F83FE59-86E8-4BFB-BACB-80220EEFFBF8}" presName="sibTrans" presStyleCnt="0"/>
      <dgm:spPr/>
    </dgm:pt>
    <dgm:pt modelId="{DBA3C1CA-25C5-40C8-BBA1-48720537A3AC}" type="pres">
      <dgm:prSet presAssocID="{1F83FE59-86E8-4BFB-BACB-80220EEFFBF8}" presName="space" presStyleCnt="0"/>
      <dgm:spPr/>
    </dgm:pt>
    <dgm:pt modelId="{892B3139-AEDE-4F99-9D36-749BAC6A856F}" type="pres">
      <dgm:prSet presAssocID="{05E13B9D-D092-4935-80E2-4E657759177B}" presName="composite" presStyleCnt="0"/>
      <dgm:spPr/>
    </dgm:pt>
    <dgm:pt modelId="{110827D9-F3AF-410F-9CA4-5877C50BDF3D}" type="pres">
      <dgm:prSet presAssocID="{05E13B9D-D092-4935-80E2-4E657759177B}" presName="LShape" presStyleLbl="alignNode1" presStyleIdx="2" presStyleCnt="5"/>
      <dgm:spPr/>
    </dgm:pt>
    <dgm:pt modelId="{53520743-A4D5-4267-A821-909F221795ED}" type="pres">
      <dgm:prSet presAssocID="{05E13B9D-D092-4935-80E2-4E657759177B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9034E5-84AF-4E75-B108-FA9987E3640E}" type="pres">
      <dgm:prSet presAssocID="{05E13B9D-D092-4935-80E2-4E657759177B}" presName="Triangle" presStyleLbl="alignNode1" presStyleIdx="3" presStyleCnt="5"/>
      <dgm:spPr/>
    </dgm:pt>
    <dgm:pt modelId="{44FC959B-CFE8-4A2C-8B35-753346CCFC18}" type="pres">
      <dgm:prSet presAssocID="{7305D849-82A8-4C2F-B5C4-A02E05BC7880}" presName="sibTrans" presStyleCnt="0"/>
      <dgm:spPr/>
    </dgm:pt>
    <dgm:pt modelId="{41296F12-B561-49E8-A655-21433CF9B847}" type="pres">
      <dgm:prSet presAssocID="{7305D849-82A8-4C2F-B5C4-A02E05BC7880}" presName="space" presStyleCnt="0"/>
      <dgm:spPr/>
    </dgm:pt>
    <dgm:pt modelId="{7179642C-E80B-4686-AD7F-CB7512FE32EA}" type="pres">
      <dgm:prSet presAssocID="{8DE9E76B-E91E-4911-B7E7-4973C0B21492}" presName="composite" presStyleCnt="0"/>
      <dgm:spPr/>
    </dgm:pt>
    <dgm:pt modelId="{BC8F9149-5025-497E-A14F-83A3D4149C82}" type="pres">
      <dgm:prSet presAssocID="{8DE9E76B-E91E-4911-B7E7-4973C0B21492}" presName="LShape" presStyleLbl="alignNode1" presStyleIdx="4" presStyleCnt="5"/>
      <dgm:spPr/>
    </dgm:pt>
    <dgm:pt modelId="{3D766826-FE76-4F86-A3E3-F129679BD755}" type="pres">
      <dgm:prSet presAssocID="{8DE9E76B-E91E-4911-B7E7-4973C0B21492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7414DD-41A0-4CA6-BE9C-024A3F84E639}" type="presOf" srcId="{DFBD8D26-826A-4588-A26D-65D2E2D19EEE}" destId="{7DD4C0D3-2939-48AC-8375-CB84B9074126}" srcOrd="0" destOrd="0" presId="urn:microsoft.com/office/officeart/2009/3/layout/StepUpProcess"/>
    <dgm:cxn modelId="{8DC3DA62-5C9E-42EF-BB22-D5DDA15EA2FD}" srcId="{95A4D6AD-886D-4E9D-A7ED-C8ABD49F1F91}" destId="{8DE9E76B-E91E-4911-B7E7-4973C0B21492}" srcOrd="2" destOrd="0" parTransId="{83278023-4AE4-436F-889F-2F91A0E4BC01}" sibTransId="{EF7BB5BD-472E-4ED0-812D-D6A6A10001D6}"/>
    <dgm:cxn modelId="{47F69ED5-703C-4E33-8978-4F64F1EA77B5}" type="presOf" srcId="{8DE9E76B-E91E-4911-B7E7-4973C0B21492}" destId="{3D766826-FE76-4F86-A3E3-F129679BD755}" srcOrd="0" destOrd="0" presId="urn:microsoft.com/office/officeart/2009/3/layout/StepUpProcess"/>
    <dgm:cxn modelId="{76DBBC2D-09F6-4391-BF11-9995E28D3E19}" srcId="{95A4D6AD-886D-4E9D-A7ED-C8ABD49F1F91}" destId="{DFBD8D26-826A-4588-A26D-65D2E2D19EEE}" srcOrd="0" destOrd="0" parTransId="{D4115B58-1455-4617-AA1B-2F31431831D0}" sibTransId="{1F83FE59-86E8-4BFB-BACB-80220EEFFBF8}"/>
    <dgm:cxn modelId="{975707D9-5663-4700-B27A-01DBA14E92A6}" srcId="{95A4D6AD-886D-4E9D-A7ED-C8ABD49F1F91}" destId="{05E13B9D-D092-4935-80E2-4E657759177B}" srcOrd="1" destOrd="0" parTransId="{183B3F80-DADD-4F11-94FB-E4636995DBF8}" sibTransId="{7305D849-82A8-4C2F-B5C4-A02E05BC7880}"/>
    <dgm:cxn modelId="{78872DF4-C4DD-4658-9E96-0A36187C457E}" type="presOf" srcId="{95A4D6AD-886D-4E9D-A7ED-C8ABD49F1F91}" destId="{C761FA30-881F-4325-8ECB-4D345026DC22}" srcOrd="0" destOrd="0" presId="urn:microsoft.com/office/officeart/2009/3/layout/StepUpProcess"/>
    <dgm:cxn modelId="{21995678-0680-473F-B23D-E1516298F8E1}" type="presOf" srcId="{05E13B9D-D092-4935-80E2-4E657759177B}" destId="{53520743-A4D5-4267-A821-909F221795ED}" srcOrd="0" destOrd="0" presId="urn:microsoft.com/office/officeart/2009/3/layout/StepUpProcess"/>
    <dgm:cxn modelId="{9E777A34-4E5E-4936-91E3-11091CF70D8B}" type="presParOf" srcId="{C761FA30-881F-4325-8ECB-4D345026DC22}" destId="{ECC69AB4-DDC0-440D-B281-9475CF25534D}" srcOrd="0" destOrd="0" presId="urn:microsoft.com/office/officeart/2009/3/layout/StepUpProcess"/>
    <dgm:cxn modelId="{A7E19912-1F1D-4C11-B834-1DC9302C40FD}" type="presParOf" srcId="{ECC69AB4-DDC0-440D-B281-9475CF25534D}" destId="{542B4B35-589D-477D-BDF7-131FCD36D028}" srcOrd="0" destOrd="0" presId="urn:microsoft.com/office/officeart/2009/3/layout/StepUpProcess"/>
    <dgm:cxn modelId="{C89382EB-C9A0-47F6-B2CC-DB7582EC4F1C}" type="presParOf" srcId="{ECC69AB4-DDC0-440D-B281-9475CF25534D}" destId="{7DD4C0D3-2939-48AC-8375-CB84B9074126}" srcOrd="1" destOrd="0" presId="urn:microsoft.com/office/officeart/2009/3/layout/StepUpProcess"/>
    <dgm:cxn modelId="{1F3F7EA9-E4C9-4C5B-BF36-77F34D094810}" type="presParOf" srcId="{ECC69AB4-DDC0-440D-B281-9475CF25534D}" destId="{D4A6E479-FAD8-406F-ACD0-F05974984E12}" srcOrd="2" destOrd="0" presId="urn:microsoft.com/office/officeart/2009/3/layout/StepUpProcess"/>
    <dgm:cxn modelId="{8FCFAB0F-2A4F-44FC-A77F-25D62FD9D64B}" type="presParOf" srcId="{C761FA30-881F-4325-8ECB-4D345026DC22}" destId="{D9CC0C4E-E4BC-4E88-ABC8-2BDA8128E4AB}" srcOrd="1" destOrd="0" presId="urn:microsoft.com/office/officeart/2009/3/layout/StepUpProcess"/>
    <dgm:cxn modelId="{45E8C4F5-7BB7-439D-A58E-316E1D07D6FD}" type="presParOf" srcId="{D9CC0C4E-E4BC-4E88-ABC8-2BDA8128E4AB}" destId="{DBA3C1CA-25C5-40C8-BBA1-48720537A3AC}" srcOrd="0" destOrd="0" presId="urn:microsoft.com/office/officeart/2009/3/layout/StepUpProcess"/>
    <dgm:cxn modelId="{5BC9F5A5-F18D-4085-80C1-B6ED64AA63B2}" type="presParOf" srcId="{C761FA30-881F-4325-8ECB-4D345026DC22}" destId="{892B3139-AEDE-4F99-9D36-749BAC6A856F}" srcOrd="2" destOrd="0" presId="urn:microsoft.com/office/officeart/2009/3/layout/StepUpProcess"/>
    <dgm:cxn modelId="{BD742EDD-EAB5-4ED5-B8EA-CAEEFE4D8FE0}" type="presParOf" srcId="{892B3139-AEDE-4F99-9D36-749BAC6A856F}" destId="{110827D9-F3AF-410F-9CA4-5877C50BDF3D}" srcOrd="0" destOrd="0" presId="urn:microsoft.com/office/officeart/2009/3/layout/StepUpProcess"/>
    <dgm:cxn modelId="{D1AC5D0B-ED43-4BB4-8BD1-A9E8E8D6C62C}" type="presParOf" srcId="{892B3139-AEDE-4F99-9D36-749BAC6A856F}" destId="{53520743-A4D5-4267-A821-909F221795ED}" srcOrd="1" destOrd="0" presId="urn:microsoft.com/office/officeart/2009/3/layout/StepUpProcess"/>
    <dgm:cxn modelId="{AA6D0DCA-BC41-479D-9AD0-451C6493B9FB}" type="presParOf" srcId="{892B3139-AEDE-4F99-9D36-749BAC6A856F}" destId="{689034E5-84AF-4E75-B108-FA9987E3640E}" srcOrd="2" destOrd="0" presId="urn:microsoft.com/office/officeart/2009/3/layout/StepUpProcess"/>
    <dgm:cxn modelId="{A324A75D-C95D-4750-9C6C-98FB56DC5FE1}" type="presParOf" srcId="{C761FA30-881F-4325-8ECB-4D345026DC22}" destId="{44FC959B-CFE8-4A2C-8B35-753346CCFC18}" srcOrd="3" destOrd="0" presId="urn:microsoft.com/office/officeart/2009/3/layout/StepUpProcess"/>
    <dgm:cxn modelId="{4152D7DF-AC96-488D-8A96-BACC6F1B9F03}" type="presParOf" srcId="{44FC959B-CFE8-4A2C-8B35-753346CCFC18}" destId="{41296F12-B561-49E8-A655-21433CF9B847}" srcOrd="0" destOrd="0" presId="urn:microsoft.com/office/officeart/2009/3/layout/StepUpProcess"/>
    <dgm:cxn modelId="{21688970-23E2-4FEB-8757-81A4B1B53D79}" type="presParOf" srcId="{C761FA30-881F-4325-8ECB-4D345026DC22}" destId="{7179642C-E80B-4686-AD7F-CB7512FE32EA}" srcOrd="4" destOrd="0" presId="urn:microsoft.com/office/officeart/2009/3/layout/StepUpProcess"/>
    <dgm:cxn modelId="{926C11B2-AB1E-4B26-9A9E-C78A9253AAC4}" type="presParOf" srcId="{7179642C-E80B-4686-AD7F-CB7512FE32EA}" destId="{BC8F9149-5025-497E-A14F-83A3D4149C82}" srcOrd="0" destOrd="0" presId="urn:microsoft.com/office/officeart/2009/3/layout/StepUpProcess"/>
    <dgm:cxn modelId="{EAA87F14-8FC4-4F29-8E63-C843719EFABF}" type="presParOf" srcId="{7179642C-E80B-4686-AD7F-CB7512FE32EA}" destId="{3D766826-FE76-4F86-A3E3-F129679BD75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D7FE93-5ACB-42AF-8019-79913C8E485C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C6348C-F3BC-4821-A47D-9AD05EA49A40}">
      <dgm:prSet phldrT="[Текст]"/>
      <dgm:spPr/>
      <dgm:t>
        <a:bodyPr/>
        <a:lstStyle/>
        <a:p>
          <a:r>
            <a:rPr lang="ru-RU" dirty="0" smtClean="0"/>
            <a:t>!!!!!!!</a:t>
          </a:r>
          <a:endParaRPr lang="ru-RU" dirty="0"/>
        </a:p>
      </dgm:t>
    </dgm:pt>
    <dgm:pt modelId="{983F49FE-4055-4DDF-84C1-D6DC6AB69959}" type="parTrans" cxnId="{8781038B-D28A-4807-9651-AD00A02D85B4}">
      <dgm:prSet/>
      <dgm:spPr/>
      <dgm:t>
        <a:bodyPr/>
        <a:lstStyle/>
        <a:p>
          <a:endParaRPr lang="ru-RU"/>
        </a:p>
      </dgm:t>
    </dgm:pt>
    <dgm:pt modelId="{2892B7B5-C0D3-45E3-AE5A-25B12816BF9D}" type="sibTrans" cxnId="{8781038B-D28A-4807-9651-AD00A02D85B4}">
      <dgm:prSet/>
      <dgm:spPr/>
      <dgm:t>
        <a:bodyPr/>
        <a:lstStyle/>
        <a:p>
          <a:endParaRPr lang="ru-RU"/>
        </a:p>
      </dgm:t>
    </dgm:pt>
    <dgm:pt modelId="{6E236A74-674C-48C9-A74E-3DC546E17554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370EDF54-3E2C-4997-9DF7-1389C8D79A89}" type="parTrans" cxnId="{909DDD49-2E6B-48CC-BC38-F3EFC8E6F81E}">
      <dgm:prSet/>
      <dgm:spPr/>
      <dgm:t>
        <a:bodyPr/>
        <a:lstStyle/>
        <a:p>
          <a:endParaRPr lang="ru-RU"/>
        </a:p>
      </dgm:t>
    </dgm:pt>
    <dgm:pt modelId="{DEED02E9-5CE2-4DDD-9116-E4F64AB4D7B0}" type="sibTrans" cxnId="{909DDD49-2E6B-48CC-BC38-F3EFC8E6F81E}">
      <dgm:prSet/>
      <dgm:spPr/>
      <dgm:t>
        <a:bodyPr/>
        <a:lstStyle/>
        <a:p>
          <a:endParaRPr lang="ru-RU"/>
        </a:p>
      </dgm:t>
    </dgm:pt>
    <dgm:pt modelId="{270F9AE3-78DF-4A87-971F-6EBE77888263}">
      <dgm:prSet phldrT="[Текст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C1E5C9F1-97AD-41FE-A785-B8CF2F3C81C9}" type="parTrans" cxnId="{BACCAA89-A86C-4D1A-90A1-F66B5FFE9D72}">
      <dgm:prSet/>
      <dgm:spPr/>
      <dgm:t>
        <a:bodyPr/>
        <a:lstStyle/>
        <a:p>
          <a:endParaRPr lang="ru-RU"/>
        </a:p>
      </dgm:t>
    </dgm:pt>
    <dgm:pt modelId="{889D3F72-B2D3-4B6B-B0D0-DCF2E504D71B}" type="sibTrans" cxnId="{BACCAA89-A86C-4D1A-90A1-F66B5FFE9D72}">
      <dgm:prSet/>
      <dgm:spPr/>
      <dgm:t>
        <a:bodyPr/>
        <a:lstStyle/>
        <a:p>
          <a:endParaRPr lang="ru-RU"/>
        </a:p>
      </dgm:t>
    </dgm:pt>
    <dgm:pt modelId="{CDA9B8D1-860A-45AA-B78C-47B1363F24BA}">
      <dgm:prSet phldrT="[Текст]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01F6BB89-F8FE-458C-B0D0-86D629DAA3B7}" type="parTrans" cxnId="{2F46518D-D343-4E47-A153-452193327642}">
      <dgm:prSet/>
      <dgm:spPr/>
      <dgm:t>
        <a:bodyPr/>
        <a:lstStyle/>
        <a:p>
          <a:endParaRPr lang="ru-RU"/>
        </a:p>
      </dgm:t>
    </dgm:pt>
    <dgm:pt modelId="{D1258FE3-52D7-4C35-829D-A889949D6497}" type="sibTrans" cxnId="{2F46518D-D343-4E47-A153-452193327642}">
      <dgm:prSet/>
      <dgm:spPr/>
      <dgm:t>
        <a:bodyPr/>
        <a:lstStyle/>
        <a:p>
          <a:endParaRPr lang="ru-RU"/>
        </a:p>
      </dgm:t>
    </dgm:pt>
    <dgm:pt modelId="{DFF45E17-CB3A-4AC3-9B04-EBF5F85D77E5}">
      <dgm:prSet phldrT="[Текст]"/>
      <dgm:spPr/>
      <dgm:t>
        <a:bodyPr/>
        <a:lstStyle/>
        <a:p>
          <a:r>
            <a:rPr lang="ru-RU" dirty="0" smtClean="0"/>
            <a:t>!!!!!!!</a:t>
          </a:r>
          <a:endParaRPr lang="ru-RU" dirty="0"/>
        </a:p>
      </dgm:t>
    </dgm:pt>
    <dgm:pt modelId="{4DD86BE2-8F55-415B-9C1C-9843D1F606AF}" type="sibTrans" cxnId="{436A72B3-51BB-428D-8399-F27DEADE259C}">
      <dgm:prSet/>
      <dgm:spPr/>
      <dgm:t>
        <a:bodyPr/>
        <a:lstStyle/>
        <a:p>
          <a:endParaRPr lang="ru-RU"/>
        </a:p>
      </dgm:t>
    </dgm:pt>
    <dgm:pt modelId="{CDAC0239-D0A4-4C49-BAC6-00DDD84DB8D4}" type="parTrans" cxnId="{436A72B3-51BB-428D-8399-F27DEADE259C}">
      <dgm:prSet/>
      <dgm:spPr/>
      <dgm:t>
        <a:bodyPr/>
        <a:lstStyle/>
        <a:p>
          <a:endParaRPr lang="ru-RU"/>
        </a:p>
      </dgm:t>
    </dgm:pt>
    <dgm:pt modelId="{9F26CD2F-1A65-48B8-9DB6-54FA931EF3CC}">
      <dgm:prSet phldrT="[Текст]"/>
      <dgm:spPr/>
      <dgm:t>
        <a:bodyPr/>
        <a:lstStyle/>
        <a:p>
          <a:r>
            <a:rPr lang="ru-RU" dirty="0" smtClean="0"/>
            <a:t>!!!!!!!</a:t>
          </a:r>
          <a:endParaRPr lang="ru-RU" dirty="0"/>
        </a:p>
      </dgm:t>
    </dgm:pt>
    <dgm:pt modelId="{091F1852-B179-4ED6-8A09-1DDC00CAFCA9}" type="sibTrans" cxnId="{EB4C0A09-4214-45C4-9A68-C1D5C32C23E9}">
      <dgm:prSet/>
      <dgm:spPr/>
      <dgm:t>
        <a:bodyPr/>
        <a:lstStyle/>
        <a:p>
          <a:endParaRPr lang="ru-RU"/>
        </a:p>
      </dgm:t>
    </dgm:pt>
    <dgm:pt modelId="{8E55084B-72B8-48DB-B4B1-83D912B89BF4}" type="parTrans" cxnId="{EB4C0A09-4214-45C4-9A68-C1D5C32C23E9}">
      <dgm:prSet/>
      <dgm:spPr/>
      <dgm:t>
        <a:bodyPr/>
        <a:lstStyle/>
        <a:p>
          <a:endParaRPr lang="ru-RU"/>
        </a:p>
      </dgm:t>
    </dgm:pt>
    <dgm:pt modelId="{0C7A6242-904C-45B2-AD9C-EE7795F983C1}" type="pres">
      <dgm:prSet presAssocID="{6DD7FE93-5ACB-42AF-8019-79913C8E485C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35E47EB-273D-4B59-B4B6-5EE90C2CA517}" type="pres">
      <dgm:prSet presAssocID="{B3C6348C-F3BC-4821-A47D-9AD05EA49A40}" presName="parentText1" presStyleLbl="node1" presStyleIdx="0" presStyleCnt="3" custScaleX="15402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FE9D6A-A9AA-45B7-AA0B-C3A6CE35617C}" type="pres">
      <dgm:prSet presAssocID="{B3C6348C-F3BC-4821-A47D-9AD05EA49A40}" presName="childText1" presStyleLbl="solidAlignAcc1" presStyleIdx="0" presStyleCnt="3" custScaleX="138904" custScaleY="112887" custLinFactNeighborX="-77761" custLinFactNeighborY="43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E55253-334B-4D6B-9DE7-0F5FB3987556}" type="pres">
      <dgm:prSet presAssocID="{9F26CD2F-1A65-48B8-9DB6-54FA931EF3CC}" presName="parentText2" presStyleLbl="node1" presStyleIdx="1" presStyleCnt="3" custScaleX="15172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89544-006B-4D2C-8752-6048CBF46F9E}" type="pres">
      <dgm:prSet presAssocID="{9F26CD2F-1A65-48B8-9DB6-54FA931EF3CC}" presName="childText2" presStyleLbl="solidAlignAcc1" presStyleIdx="1" presStyleCnt="3" custScaleX="148131" custScaleY="108003" custLinFactNeighborX="-35039" custLinFactNeighborY="39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3505F5-09C7-44EF-BDAE-8D6A374BB834}" type="pres">
      <dgm:prSet presAssocID="{DFF45E17-CB3A-4AC3-9B04-EBF5F85D77E5}" presName="parentText3" presStyleLbl="node1" presStyleIdx="2" presStyleCnt="3" custScaleX="15959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8127B4-42AE-4773-A4B2-98A18078599A}" type="pres">
      <dgm:prSet presAssocID="{DFF45E17-CB3A-4AC3-9B04-EBF5F85D77E5}" presName="childText3" presStyleLbl="solidAlignAcc1" presStyleIdx="2" presStyleCnt="3" custScaleX="155416" custScaleY="134529" custLinFactNeighborX="9556" custLinFactNeighborY="60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336C26-3FB0-4CA3-B827-42DF6E788B5A}" type="presOf" srcId="{CDA9B8D1-860A-45AA-B78C-47B1363F24BA}" destId="{E78127B4-42AE-4773-A4B2-98A18078599A}" srcOrd="0" destOrd="0" presId="urn:microsoft.com/office/officeart/2009/3/layout/IncreasingArrowsProcess"/>
    <dgm:cxn modelId="{3FCBF461-2601-4382-8614-515CA0E1FED9}" type="presOf" srcId="{DFF45E17-CB3A-4AC3-9B04-EBF5F85D77E5}" destId="{383505F5-09C7-44EF-BDAE-8D6A374BB834}" srcOrd="0" destOrd="0" presId="urn:microsoft.com/office/officeart/2009/3/layout/IncreasingArrowsProcess"/>
    <dgm:cxn modelId="{EB4C0A09-4214-45C4-9A68-C1D5C32C23E9}" srcId="{6DD7FE93-5ACB-42AF-8019-79913C8E485C}" destId="{9F26CD2F-1A65-48B8-9DB6-54FA931EF3CC}" srcOrd="1" destOrd="0" parTransId="{8E55084B-72B8-48DB-B4B1-83D912B89BF4}" sibTransId="{091F1852-B179-4ED6-8A09-1DDC00CAFCA9}"/>
    <dgm:cxn modelId="{909DDD49-2E6B-48CC-BC38-F3EFC8E6F81E}" srcId="{B3C6348C-F3BC-4821-A47D-9AD05EA49A40}" destId="{6E236A74-674C-48C9-A74E-3DC546E17554}" srcOrd="0" destOrd="0" parTransId="{370EDF54-3E2C-4997-9DF7-1389C8D79A89}" sibTransId="{DEED02E9-5CE2-4DDD-9116-E4F64AB4D7B0}"/>
    <dgm:cxn modelId="{436A72B3-51BB-428D-8399-F27DEADE259C}" srcId="{6DD7FE93-5ACB-42AF-8019-79913C8E485C}" destId="{DFF45E17-CB3A-4AC3-9B04-EBF5F85D77E5}" srcOrd="2" destOrd="0" parTransId="{CDAC0239-D0A4-4C49-BAC6-00DDD84DB8D4}" sibTransId="{4DD86BE2-8F55-415B-9C1C-9843D1F606AF}"/>
    <dgm:cxn modelId="{2F46518D-D343-4E47-A153-452193327642}" srcId="{DFF45E17-CB3A-4AC3-9B04-EBF5F85D77E5}" destId="{CDA9B8D1-860A-45AA-B78C-47B1363F24BA}" srcOrd="0" destOrd="0" parTransId="{01F6BB89-F8FE-458C-B0D0-86D629DAA3B7}" sibTransId="{D1258FE3-52D7-4C35-829D-A889949D6497}"/>
    <dgm:cxn modelId="{22ED4525-8D0E-47EF-A154-A4F8396D40C9}" type="presOf" srcId="{270F9AE3-78DF-4A87-971F-6EBE77888263}" destId="{05789544-006B-4D2C-8752-6048CBF46F9E}" srcOrd="0" destOrd="0" presId="urn:microsoft.com/office/officeart/2009/3/layout/IncreasingArrowsProcess"/>
    <dgm:cxn modelId="{BACCAA89-A86C-4D1A-90A1-F66B5FFE9D72}" srcId="{9F26CD2F-1A65-48B8-9DB6-54FA931EF3CC}" destId="{270F9AE3-78DF-4A87-971F-6EBE77888263}" srcOrd="0" destOrd="0" parTransId="{C1E5C9F1-97AD-41FE-A785-B8CF2F3C81C9}" sibTransId="{889D3F72-B2D3-4B6B-B0D0-DCF2E504D71B}"/>
    <dgm:cxn modelId="{E828C12F-F05F-4BDE-812E-42F08348BCB8}" type="presOf" srcId="{9F26CD2F-1A65-48B8-9DB6-54FA931EF3CC}" destId="{97E55253-334B-4D6B-9DE7-0F5FB3987556}" srcOrd="0" destOrd="0" presId="urn:microsoft.com/office/officeart/2009/3/layout/IncreasingArrowsProcess"/>
    <dgm:cxn modelId="{B29C6150-A7E6-467A-B059-644B52ADEC8C}" type="presOf" srcId="{B3C6348C-F3BC-4821-A47D-9AD05EA49A40}" destId="{C35E47EB-273D-4B59-B4B6-5EE90C2CA517}" srcOrd="0" destOrd="0" presId="urn:microsoft.com/office/officeart/2009/3/layout/IncreasingArrowsProcess"/>
    <dgm:cxn modelId="{5E9E8CDE-6699-4B2B-A43B-3937530791A3}" type="presOf" srcId="{6E236A74-674C-48C9-A74E-3DC546E17554}" destId="{62FE9D6A-A9AA-45B7-AA0B-C3A6CE35617C}" srcOrd="0" destOrd="0" presId="urn:microsoft.com/office/officeart/2009/3/layout/IncreasingArrowsProcess"/>
    <dgm:cxn modelId="{07F52301-FA84-4CCA-A524-2A7185A525F9}" type="presOf" srcId="{6DD7FE93-5ACB-42AF-8019-79913C8E485C}" destId="{0C7A6242-904C-45B2-AD9C-EE7795F983C1}" srcOrd="0" destOrd="0" presId="urn:microsoft.com/office/officeart/2009/3/layout/IncreasingArrowsProcess"/>
    <dgm:cxn modelId="{8781038B-D28A-4807-9651-AD00A02D85B4}" srcId="{6DD7FE93-5ACB-42AF-8019-79913C8E485C}" destId="{B3C6348C-F3BC-4821-A47D-9AD05EA49A40}" srcOrd="0" destOrd="0" parTransId="{983F49FE-4055-4DDF-84C1-D6DC6AB69959}" sibTransId="{2892B7B5-C0D3-45E3-AE5A-25B12816BF9D}"/>
    <dgm:cxn modelId="{A08A10C3-DDF0-40CA-96FF-A6C7912DEEB4}" type="presParOf" srcId="{0C7A6242-904C-45B2-AD9C-EE7795F983C1}" destId="{C35E47EB-273D-4B59-B4B6-5EE90C2CA517}" srcOrd="0" destOrd="0" presId="urn:microsoft.com/office/officeart/2009/3/layout/IncreasingArrowsProcess"/>
    <dgm:cxn modelId="{CDB2B454-51C7-447E-8826-DCC3F69E29A0}" type="presParOf" srcId="{0C7A6242-904C-45B2-AD9C-EE7795F983C1}" destId="{62FE9D6A-A9AA-45B7-AA0B-C3A6CE35617C}" srcOrd="1" destOrd="0" presId="urn:microsoft.com/office/officeart/2009/3/layout/IncreasingArrowsProcess"/>
    <dgm:cxn modelId="{1326064B-6957-451D-9590-305722526296}" type="presParOf" srcId="{0C7A6242-904C-45B2-AD9C-EE7795F983C1}" destId="{97E55253-334B-4D6B-9DE7-0F5FB3987556}" srcOrd="2" destOrd="0" presId="urn:microsoft.com/office/officeart/2009/3/layout/IncreasingArrowsProcess"/>
    <dgm:cxn modelId="{968B0BA9-8BE7-4FD7-AE6C-97E924B386E5}" type="presParOf" srcId="{0C7A6242-904C-45B2-AD9C-EE7795F983C1}" destId="{05789544-006B-4D2C-8752-6048CBF46F9E}" srcOrd="3" destOrd="0" presId="urn:microsoft.com/office/officeart/2009/3/layout/IncreasingArrowsProcess"/>
    <dgm:cxn modelId="{D7EB948D-C9AA-40A4-ADC8-FA9AEEC37D96}" type="presParOf" srcId="{0C7A6242-904C-45B2-AD9C-EE7795F983C1}" destId="{383505F5-09C7-44EF-BDAE-8D6A374BB834}" srcOrd="4" destOrd="0" presId="urn:microsoft.com/office/officeart/2009/3/layout/IncreasingArrowsProcess"/>
    <dgm:cxn modelId="{0D73593F-57EE-46FC-8470-EC90E429ECA9}" type="presParOf" srcId="{0C7A6242-904C-45B2-AD9C-EE7795F983C1}" destId="{E78127B4-42AE-4773-A4B2-98A18078599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32D6A8-BEA2-4735-B48D-6B887EBACD10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5EE4FC1-2119-4AB1-B805-E04B654A546A}">
      <dgm:prSet phldrT="[Текст]" custT="1"/>
      <dgm:spPr/>
      <dgm:t>
        <a:bodyPr/>
        <a:lstStyle/>
        <a:p>
          <a:r>
            <a:rPr lang="ru-RU" sz="2800" dirty="0" smtClean="0"/>
            <a:t>6</a:t>
          </a:r>
          <a:endParaRPr lang="ru-RU" sz="2800" dirty="0"/>
        </a:p>
      </dgm:t>
    </dgm:pt>
    <dgm:pt modelId="{ADDE02AF-2594-46BB-9A8B-BD2AFE78352E}" type="parTrans" cxnId="{FDBE848D-17D4-4088-B1E6-CC7512E05219}">
      <dgm:prSet/>
      <dgm:spPr/>
      <dgm:t>
        <a:bodyPr/>
        <a:lstStyle/>
        <a:p>
          <a:endParaRPr lang="ru-RU"/>
        </a:p>
      </dgm:t>
    </dgm:pt>
    <dgm:pt modelId="{CB7C4136-2189-45E8-9CC4-6D7C10A70323}" type="sibTrans" cxnId="{FDBE848D-17D4-4088-B1E6-CC7512E05219}">
      <dgm:prSet/>
      <dgm:spPr/>
      <dgm:t>
        <a:bodyPr/>
        <a:lstStyle/>
        <a:p>
          <a:endParaRPr lang="ru-RU"/>
        </a:p>
      </dgm:t>
    </dgm:pt>
    <dgm:pt modelId="{7391A52B-7EEF-4F3A-BEEA-AF2E90652935}">
      <dgm:prSet phldrT="[Текст]" custT="1"/>
      <dgm:spPr/>
      <dgm:t>
        <a:bodyPr/>
        <a:lstStyle/>
        <a:p>
          <a:r>
            <a:rPr lang="ru-RU" sz="1400" b="0" dirty="0" smtClean="0"/>
            <a:t>Учреждения, подведомственные </a:t>
          </a:r>
          <a:r>
            <a:rPr lang="ru-RU" sz="1400" b="0" dirty="0" err="1" smtClean="0"/>
            <a:t>ДФКиС</a:t>
          </a:r>
          <a:r>
            <a:rPr lang="ru-RU" sz="1400" b="0" dirty="0" smtClean="0"/>
            <a:t> ЯНАО</a:t>
          </a:r>
          <a:endParaRPr lang="ru-RU" sz="1400" b="0" dirty="0"/>
        </a:p>
      </dgm:t>
    </dgm:pt>
    <dgm:pt modelId="{CE72D757-6114-4A42-8DFC-8729838F6D49}" type="parTrans" cxnId="{58F07458-AC09-451E-9769-A33A5344724B}">
      <dgm:prSet/>
      <dgm:spPr/>
      <dgm:t>
        <a:bodyPr/>
        <a:lstStyle/>
        <a:p>
          <a:endParaRPr lang="ru-RU"/>
        </a:p>
      </dgm:t>
    </dgm:pt>
    <dgm:pt modelId="{7D4AFC17-0C38-4207-A227-469B019E6582}" type="sibTrans" cxnId="{58F07458-AC09-451E-9769-A33A5344724B}">
      <dgm:prSet/>
      <dgm:spPr/>
      <dgm:t>
        <a:bodyPr/>
        <a:lstStyle/>
        <a:p>
          <a:endParaRPr lang="ru-RU"/>
        </a:p>
      </dgm:t>
    </dgm:pt>
    <dgm:pt modelId="{41A394CC-D968-4FBA-8DAD-F59F3F31352A}">
      <dgm:prSet phldrT="[Текст]" custT="1"/>
      <dgm:spPr/>
      <dgm:t>
        <a:bodyPr/>
        <a:lstStyle/>
        <a:p>
          <a:r>
            <a:rPr lang="ru-RU" sz="2800" dirty="0" smtClean="0"/>
            <a:t>35</a:t>
          </a:r>
          <a:endParaRPr lang="ru-RU" sz="2800" dirty="0"/>
        </a:p>
      </dgm:t>
    </dgm:pt>
    <dgm:pt modelId="{75CCEDC0-A8A9-49EE-B00D-65939F5BB34D}" type="parTrans" cxnId="{46243A70-E479-4050-9552-B28694EADE9E}">
      <dgm:prSet/>
      <dgm:spPr/>
      <dgm:t>
        <a:bodyPr/>
        <a:lstStyle/>
        <a:p>
          <a:endParaRPr lang="ru-RU"/>
        </a:p>
      </dgm:t>
    </dgm:pt>
    <dgm:pt modelId="{00F62339-73FB-4D75-B0BA-0F6F8E1F5D9A}" type="sibTrans" cxnId="{46243A70-E479-4050-9552-B28694EADE9E}">
      <dgm:prSet/>
      <dgm:spPr/>
      <dgm:t>
        <a:bodyPr/>
        <a:lstStyle/>
        <a:p>
          <a:endParaRPr lang="ru-RU"/>
        </a:p>
      </dgm:t>
    </dgm:pt>
    <dgm:pt modelId="{244F8DE6-BF30-4AA9-B24E-C04972B025AF}">
      <dgm:prSet phldrT="[Текст]" custT="1"/>
      <dgm:spPr/>
      <dgm:t>
        <a:bodyPr/>
        <a:lstStyle/>
        <a:p>
          <a:r>
            <a:rPr lang="ru-RU" sz="1400" b="0" dirty="0" smtClean="0"/>
            <a:t>Муниципальные учреждения </a:t>
          </a:r>
          <a:r>
            <a:rPr lang="ru-RU" sz="1400" b="0" dirty="0" err="1" smtClean="0"/>
            <a:t>ФКиС</a:t>
          </a:r>
          <a:endParaRPr lang="ru-RU" sz="1400" b="0" dirty="0"/>
        </a:p>
      </dgm:t>
    </dgm:pt>
    <dgm:pt modelId="{4FC8C7D8-25A8-4F34-A1D3-0B1437FA6C6B}" type="parTrans" cxnId="{52E0B3ED-2D44-41BC-BF0D-173940B59AC7}">
      <dgm:prSet/>
      <dgm:spPr/>
      <dgm:t>
        <a:bodyPr/>
        <a:lstStyle/>
        <a:p>
          <a:endParaRPr lang="ru-RU"/>
        </a:p>
      </dgm:t>
    </dgm:pt>
    <dgm:pt modelId="{4A5FE3CD-B38B-458E-A557-AD30CBD906AF}" type="sibTrans" cxnId="{52E0B3ED-2D44-41BC-BF0D-173940B59AC7}">
      <dgm:prSet/>
      <dgm:spPr/>
      <dgm:t>
        <a:bodyPr/>
        <a:lstStyle/>
        <a:p>
          <a:endParaRPr lang="ru-RU"/>
        </a:p>
      </dgm:t>
    </dgm:pt>
    <dgm:pt modelId="{E6415DAD-F129-4E2D-AB89-5ABCF5B4EC6F}">
      <dgm:prSet phldrT="[Текст]" custT="1"/>
      <dgm:spPr/>
      <dgm:t>
        <a:bodyPr/>
        <a:lstStyle/>
        <a:p>
          <a:r>
            <a:rPr lang="ru-RU" sz="2800" dirty="0" smtClean="0"/>
            <a:t>9</a:t>
          </a:r>
          <a:endParaRPr lang="ru-RU" sz="2800" dirty="0"/>
        </a:p>
      </dgm:t>
    </dgm:pt>
    <dgm:pt modelId="{38C0C392-BD33-4307-98AF-438A6B0E320C}" type="parTrans" cxnId="{6A188D55-AD31-4818-B655-54F4A0568330}">
      <dgm:prSet/>
      <dgm:spPr/>
      <dgm:t>
        <a:bodyPr/>
        <a:lstStyle/>
        <a:p>
          <a:endParaRPr lang="ru-RU"/>
        </a:p>
      </dgm:t>
    </dgm:pt>
    <dgm:pt modelId="{060B3E83-CDD5-4BD4-B693-D5EA76312C76}" type="sibTrans" cxnId="{6A188D55-AD31-4818-B655-54F4A0568330}">
      <dgm:prSet/>
      <dgm:spPr/>
      <dgm:t>
        <a:bodyPr/>
        <a:lstStyle/>
        <a:p>
          <a:endParaRPr lang="ru-RU"/>
        </a:p>
      </dgm:t>
    </dgm:pt>
    <dgm:pt modelId="{EC5EC572-B3D9-42E4-B9C3-6B1D0768479F}">
      <dgm:prSet phldrT="[Текст]" custT="1"/>
      <dgm:spPr/>
      <dgm:t>
        <a:bodyPr/>
        <a:lstStyle/>
        <a:p>
          <a:r>
            <a:rPr lang="ru-RU" sz="1400" b="0" dirty="0" smtClean="0"/>
            <a:t>Неподведомственные учреждения </a:t>
          </a:r>
          <a:r>
            <a:rPr lang="ru-RU" sz="1400" b="0" dirty="0" err="1" smtClean="0"/>
            <a:t>ДФКиС</a:t>
          </a:r>
          <a:r>
            <a:rPr lang="ru-RU" sz="1400" b="0" dirty="0" smtClean="0"/>
            <a:t> и МО</a:t>
          </a:r>
          <a:endParaRPr lang="ru-RU" sz="1400" b="0" dirty="0"/>
        </a:p>
      </dgm:t>
    </dgm:pt>
    <dgm:pt modelId="{68151102-1A91-4C6F-86F2-416234CDC8E4}" type="parTrans" cxnId="{6A614EC5-B79A-49DD-8274-FDCE118B21FE}">
      <dgm:prSet/>
      <dgm:spPr/>
      <dgm:t>
        <a:bodyPr/>
        <a:lstStyle/>
        <a:p>
          <a:endParaRPr lang="ru-RU"/>
        </a:p>
      </dgm:t>
    </dgm:pt>
    <dgm:pt modelId="{8D9C52EB-760D-4CDC-975E-5ECC569428FE}" type="sibTrans" cxnId="{6A614EC5-B79A-49DD-8274-FDCE118B21FE}">
      <dgm:prSet/>
      <dgm:spPr/>
      <dgm:t>
        <a:bodyPr/>
        <a:lstStyle/>
        <a:p>
          <a:endParaRPr lang="ru-RU"/>
        </a:p>
      </dgm:t>
    </dgm:pt>
    <dgm:pt modelId="{737BC419-032C-4648-AEBC-C90604B13CA6}" type="pres">
      <dgm:prSet presAssocID="{B432D6A8-BEA2-4735-B48D-6B887EBACD1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200C70-1570-41B8-9DDF-224B31606D09}" type="pres">
      <dgm:prSet presAssocID="{05EE4FC1-2119-4AB1-B805-E04B654A546A}" presName="circle1" presStyleLbl="node1" presStyleIdx="0" presStyleCnt="3"/>
      <dgm:spPr/>
    </dgm:pt>
    <dgm:pt modelId="{6B193847-0870-4F9A-B4C6-9502C459393F}" type="pres">
      <dgm:prSet presAssocID="{05EE4FC1-2119-4AB1-B805-E04B654A546A}" presName="space" presStyleCnt="0"/>
      <dgm:spPr/>
    </dgm:pt>
    <dgm:pt modelId="{B6A4F16D-0034-4FF1-8998-EB5A3BA4A01F}" type="pres">
      <dgm:prSet presAssocID="{05EE4FC1-2119-4AB1-B805-E04B654A546A}" presName="rect1" presStyleLbl="alignAcc1" presStyleIdx="0" presStyleCnt="3" custLinFactNeighborX="-1430"/>
      <dgm:spPr/>
      <dgm:t>
        <a:bodyPr/>
        <a:lstStyle/>
        <a:p>
          <a:endParaRPr lang="ru-RU"/>
        </a:p>
      </dgm:t>
    </dgm:pt>
    <dgm:pt modelId="{4B5650A7-EDA9-486A-A5FA-D62B07D78F02}" type="pres">
      <dgm:prSet presAssocID="{41A394CC-D968-4FBA-8DAD-F59F3F31352A}" presName="vertSpace2" presStyleLbl="node1" presStyleIdx="0" presStyleCnt="3"/>
      <dgm:spPr/>
    </dgm:pt>
    <dgm:pt modelId="{7839F4F6-6317-4867-892E-50ABF8C408D6}" type="pres">
      <dgm:prSet presAssocID="{41A394CC-D968-4FBA-8DAD-F59F3F31352A}" presName="circle2" presStyleLbl="node1" presStyleIdx="1" presStyleCnt="3" custLinFactNeighborX="2288" custLinFactNeighborY="2480"/>
      <dgm:spPr/>
    </dgm:pt>
    <dgm:pt modelId="{DC152206-0286-4E7A-B40B-9FFA07EFB8E9}" type="pres">
      <dgm:prSet presAssocID="{41A394CC-D968-4FBA-8DAD-F59F3F31352A}" presName="rect2" presStyleLbl="alignAcc1" presStyleIdx="1" presStyleCnt="3" custLinFactNeighborX="-1962" custLinFactNeighborY="2091"/>
      <dgm:spPr/>
      <dgm:t>
        <a:bodyPr/>
        <a:lstStyle/>
        <a:p>
          <a:endParaRPr lang="ru-RU"/>
        </a:p>
      </dgm:t>
    </dgm:pt>
    <dgm:pt modelId="{6446D3E3-5A0A-440C-9830-76A966770FA9}" type="pres">
      <dgm:prSet presAssocID="{E6415DAD-F129-4E2D-AB89-5ABCF5B4EC6F}" presName="vertSpace3" presStyleLbl="node1" presStyleIdx="1" presStyleCnt="3"/>
      <dgm:spPr/>
    </dgm:pt>
    <dgm:pt modelId="{70E7F72B-E7CB-4C52-9ECF-4CDC78FEA246}" type="pres">
      <dgm:prSet presAssocID="{E6415DAD-F129-4E2D-AB89-5ABCF5B4EC6F}" presName="circle3" presStyleLbl="node1" presStyleIdx="2" presStyleCnt="3"/>
      <dgm:spPr/>
    </dgm:pt>
    <dgm:pt modelId="{7A01131E-0FBF-4253-BF8B-2474EA3D7BA7}" type="pres">
      <dgm:prSet presAssocID="{E6415DAD-F129-4E2D-AB89-5ABCF5B4EC6F}" presName="rect3" presStyleLbl="alignAcc1" presStyleIdx="2" presStyleCnt="3" custScaleX="100000" custLinFactNeighborX="-1634"/>
      <dgm:spPr/>
      <dgm:t>
        <a:bodyPr/>
        <a:lstStyle/>
        <a:p>
          <a:endParaRPr lang="ru-RU"/>
        </a:p>
      </dgm:t>
    </dgm:pt>
    <dgm:pt modelId="{38BD4BC6-A162-4D94-978E-9C22000027F1}" type="pres">
      <dgm:prSet presAssocID="{05EE4FC1-2119-4AB1-B805-E04B654A546A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8DF5B-3C18-4FED-A2CB-F025778F9B93}" type="pres">
      <dgm:prSet presAssocID="{05EE4FC1-2119-4AB1-B805-E04B654A546A}" presName="rect1ChTx" presStyleLbl="alignAcc1" presStyleIdx="2" presStyleCnt="3" custScaleX="125467" custLinFactNeighborX="-27582" custLinFactNeighborY="4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1E473C-4A84-46CE-9811-135EF251F5DA}" type="pres">
      <dgm:prSet presAssocID="{41A394CC-D968-4FBA-8DAD-F59F3F31352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7DC0E-7A7A-4AD4-8CFE-84CB8FCC383B}" type="pres">
      <dgm:prSet presAssocID="{41A394CC-D968-4FBA-8DAD-F59F3F31352A}" presName="rect2ChTx" presStyleLbl="alignAcc1" presStyleIdx="2" presStyleCnt="3" custScaleX="112877" custLinFactNeighborX="-30403" custLinFactNeighborY="-2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C613D-F93A-4186-A562-60035C7957AB}" type="pres">
      <dgm:prSet presAssocID="{E6415DAD-F129-4E2D-AB89-5ABCF5B4EC6F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E2E4B4-D336-4646-A4D3-65DA86360A6A}" type="pres">
      <dgm:prSet presAssocID="{E6415DAD-F129-4E2D-AB89-5ABCF5B4EC6F}" presName="rect3ChTx" presStyleLbl="alignAcc1" presStyleIdx="2" presStyleCnt="3" custScaleX="126538" custLinFactNeighborX="-21215" custLinFactNeighborY="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136F52-D9D3-43C2-8AB9-34DF893B8A73}" type="presOf" srcId="{41A394CC-D968-4FBA-8DAD-F59F3F31352A}" destId="{7C1E473C-4A84-46CE-9811-135EF251F5DA}" srcOrd="1" destOrd="0" presId="urn:microsoft.com/office/officeart/2005/8/layout/target3"/>
    <dgm:cxn modelId="{B1D75655-8CB7-4BAC-82B5-A54EC21A7BBF}" type="presOf" srcId="{7391A52B-7EEF-4F3A-BEEA-AF2E90652935}" destId="{1C28DF5B-3C18-4FED-A2CB-F025778F9B93}" srcOrd="0" destOrd="0" presId="urn:microsoft.com/office/officeart/2005/8/layout/target3"/>
    <dgm:cxn modelId="{CB1CA0F6-F00E-4248-BCF2-C059D7FA9C22}" type="presOf" srcId="{E6415DAD-F129-4E2D-AB89-5ABCF5B4EC6F}" destId="{7A01131E-0FBF-4253-BF8B-2474EA3D7BA7}" srcOrd="0" destOrd="0" presId="urn:microsoft.com/office/officeart/2005/8/layout/target3"/>
    <dgm:cxn modelId="{781ADB8D-EF59-4006-89A1-1C5661EFE4ED}" type="presOf" srcId="{E6415DAD-F129-4E2D-AB89-5ABCF5B4EC6F}" destId="{473C613D-F93A-4186-A562-60035C7957AB}" srcOrd="1" destOrd="0" presId="urn:microsoft.com/office/officeart/2005/8/layout/target3"/>
    <dgm:cxn modelId="{46243A70-E479-4050-9552-B28694EADE9E}" srcId="{B432D6A8-BEA2-4735-B48D-6B887EBACD10}" destId="{41A394CC-D968-4FBA-8DAD-F59F3F31352A}" srcOrd="1" destOrd="0" parTransId="{75CCEDC0-A8A9-49EE-B00D-65939F5BB34D}" sibTransId="{00F62339-73FB-4D75-B0BA-0F6F8E1F5D9A}"/>
    <dgm:cxn modelId="{6A614EC5-B79A-49DD-8274-FDCE118B21FE}" srcId="{E6415DAD-F129-4E2D-AB89-5ABCF5B4EC6F}" destId="{EC5EC572-B3D9-42E4-B9C3-6B1D0768479F}" srcOrd="0" destOrd="0" parTransId="{68151102-1A91-4C6F-86F2-416234CDC8E4}" sibTransId="{8D9C52EB-760D-4CDC-975E-5ECC569428FE}"/>
    <dgm:cxn modelId="{F7AC1ABE-CEA7-47A3-A8E0-FFFFB47672C0}" type="presOf" srcId="{B432D6A8-BEA2-4735-B48D-6B887EBACD10}" destId="{737BC419-032C-4648-AEBC-C90604B13CA6}" srcOrd="0" destOrd="0" presId="urn:microsoft.com/office/officeart/2005/8/layout/target3"/>
    <dgm:cxn modelId="{FFFEB61F-3C11-4200-8CD9-BB19428F5920}" type="presOf" srcId="{244F8DE6-BF30-4AA9-B24E-C04972B025AF}" destId="{D5D7DC0E-7A7A-4AD4-8CFE-84CB8FCC383B}" srcOrd="0" destOrd="0" presId="urn:microsoft.com/office/officeart/2005/8/layout/target3"/>
    <dgm:cxn modelId="{733B6633-4BA1-4D92-97C0-36131F110283}" type="presOf" srcId="{05EE4FC1-2119-4AB1-B805-E04B654A546A}" destId="{38BD4BC6-A162-4D94-978E-9C22000027F1}" srcOrd="1" destOrd="0" presId="urn:microsoft.com/office/officeart/2005/8/layout/target3"/>
    <dgm:cxn modelId="{C5C3C8BB-0344-431F-BC33-27B933EA9987}" type="presOf" srcId="{EC5EC572-B3D9-42E4-B9C3-6B1D0768479F}" destId="{60E2E4B4-D336-4646-A4D3-65DA86360A6A}" srcOrd="0" destOrd="0" presId="urn:microsoft.com/office/officeart/2005/8/layout/target3"/>
    <dgm:cxn modelId="{58F07458-AC09-451E-9769-A33A5344724B}" srcId="{05EE4FC1-2119-4AB1-B805-E04B654A546A}" destId="{7391A52B-7EEF-4F3A-BEEA-AF2E90652935}" srcOrd="0" destOrd="0" parTransId="{CE72D757-6114-4A42-8DFC-8729838F6D49}" sibTransId="{7D4AFC17-0C38-4207-A227-469B019E6582}"/>
    <dgm:cxn modelId="{FDBE848D-17D4-4088-B1E6-CC7512E05219}" srcId="{B432D6A8-BEA2-4735-B48D-6B887EBACD10}" destId="{05EE4FC1-2119-4AB1-B805-E04B654A546A}" srcOrd="0" destOrd="0" parTransId="{ADDE02AF-2594-46BB-9A8B-BD2AFE78352E}" sibTransId="{CB7C4136-2189-45E8-9CC4-6D7C10A70323}"/>
    <dgm:cxn modelId="{FE36D4A5-E44B-43C1-B258-52E0CB8C6747}" type="presOf" srcId="{41A394CC-D968-4FBA-8DAD-F59F3F31352A}" destId="{DC152206-0286-4E7A-B40B-9FFA07EFB8E9}" srcOrd="0" destOrd="0" presId="urn:microsoft.com/office/officeart/2005/8/layout/target3"/>
    <dgm:cxn modelId="{52E0B3ED-2D44-41BC-BF0D-173940B59AC7}" srcId="{41A394CC-D968-4FBA-8DAD-F59F3F31352A}" destId="{244F8DE6-BF30-4AA9-B24E-C04972B025AF}" srcOrd="0" destOrd="0" parTransId="{4FC8C7D8-25A8-4F34-A1D3-0B1437FA6C6B}" sibTransId="{4A5FE3CD-B38B-458E-A557-AD30CBD906AF}"/>
    <dgm:cxn modelId="{560980FE-99C8-46BD-A83A-817487172A26}" type="presOf" srcId="{05EE4FC1-2119-4AB1-B805-E04B654A546A}" destId="{B6A4F16D-0034-4FF1-8998-EB5A3BA4A01F}" srcOrd="0" destOrd="0" presId="urn:microsoft.com/office/officeart/2005/8/layout/target3"/>
    <dgm:cxn modelId="{6A188D55-AD31-4818-B655-54F4A0568330}" srcId="{B432D6A8-BEA2-4735-B48D-6B887EBACD10}" destId="{E6415DAD-F129-4E2D-AB89-5ABCF5B4EC6F}" srcOrd="2" destOrd="0" parTransId="{38C0C392-BD33-4307-98AF-438A6B0E320C}" sibTransId="{060B3E83-CDD5-4BD4-B693-D5EA76312C76}"/>
    <dgm:cxn modelId="{54A137F9-9398-4AE6-93D8-ADE66D2A6B9E}" type="presParOf" srcId="{737BC419-032C-4648-AEBC-C90604B13CA6}" destId="{C6200C70-1570-41B8-9DDF-224B31606D09}" srcOrd="0" destOrd="0" presId="urn:microsoft.com/office/officeart/2005/8/layout/target3"/>
    <dgm:cxn modelId="{3998D10F-2D75-4D10-B86B-F32AAB69A357}" type="presParOf" srcId="{737BC419-032C-4648-AEBC-C90604B13CA6}" destId="{6B193847-0870-4F9A-B4C6-9502C459393F}" srcOrd="1" destOrd="0" presId="urn:microsoft.com/office/officeart/2005/8/layout/target3"/>
    <dgm:cxn modelId="{14812254-844E-4709-B846-6AD6228BABA5}" type="presParOf" srcId="{737BC419-032C-4648-AEBC-C90604B13CA6}" destId="{B6A4F16D-0034-4FF1-8998-EB5A3BA4A01F}" srcOrd="2" destOrd="0" presId="urn:microsoft.com/office/officeart/2005/8/layout/target3"/>
    <dgm:cxn modelId="{563C9A49-BBE2-4D1C-81BF-81CF4F93B18E}" type="presParOf" srcId="{737BC419-032C-4648-AEBC-C90604B13CA6}" destId="{4B5650A7-EDA9-486A-A5FA-D62B07D78F02}" srcOrd="3" destOrd="0" presId="urn:microsoft.com/office/officeart/2005/8/layout/target3"/>
    <dgm:cxn modelId="{27A7917C-3C3B-44B7-A1F6-8B23EA736393}" type="presParOf" srcId="{737BC419-032C-4648-AEBC-C90604B13CA6}" destId="{7839F4F6-6317-4867-892E-50ABF8C408D6}" srcOrd="4" destOrd="0" presId="urn:microsoft.com/office/officeart/2005/8/layout/target3"/>
    <dgm:cxn modelId="{C4DFA13A-0D6D-4521-9860-15F2CF0D231D}" type="presParOf" srcId="{737BC419-032C-4648-AEBC-C90604B13CA6}" destId="{DC152206-0286-4E7A-B40B-9FFA07EFB8E9}" srcOrd="5" destOrd="0" presId="urn:microsoft.com/office/officeart/2005/8/layout/target3"/>
    <dgm:cxn modelId="{3FF7BB31-EBB2-408C-B881-AD4C0EF4668E}" type="presParOf" srcId="{737BC419-032C-4648-AEBC-C90604B13CA6}" destId="{6446D3E3-5A0A-440C-9830-76A966770FA9}" srcOrd="6" destOrd="0" presId="urn:microsoft.com/office/officeart/2005/8/layout/target3"/>
    <dgm:cxn modelId="{8FAEEC0B-8F49-4CCF-9176-4A230BFFBD52}" type="presParOf" srcId="{737BC419-032C-4648-AEBC-C90604B13CA6}" destId="{70E7F72B-E7CB-4C52-9ECF-4CDC78FEA246}" srcOrd="7" destOrd="0" presId="urn:microsoft.com/office/officeart/2005/8/layout/target3"/>
    <dgm:cxn modelId="{CCD6FDC0-AFD4-4F41-B0B3-A0A97FB0715D}" type="presParOf" srcId="{737BC419-032C-4648-AEBC-C90604B13CA6}" destId="{7A01131E-0FBF-4253-BF8B-2474EA3D7BA7}" srcOrd="8" destOrd="0" presId="urn:microsoft.com/office/officeart/2005/8/layout/target3"/>
    <dgm:cxn modelId="{16283340-A12B-4DEF-BC12-B3146AEFB611}" type="presParOf" srcId="{737BC419-032C-4648-AEBC-C90604B13CA6}" destId="{38BD4BC6-A162-4D94-978E-9C22000027F1}" srcOrd="9" destOrd="0" presId="urn:microsoft.com/office/officeart/2005/8/layout/target3"/>
    <dgm:cxn modelId="{D01FFEA2-8F21-4213-B40C-9E279BAD55A7}" type="presParOf" srcId="{737BC419-032C-4648-AEBC-C90604B13CA6}" destId="{1C28DF5B-3C18-4FED-A2CB-F025778F9B93}" srcOrd="10" destOrd="0" presId="urn:microsoft.com/office/officeart/2005/8/layout/target3"/>
    <dgm:cxn modelId="{FDCF07D5-12FA-4CAA-862A-95A909B20F60}" type="presParOf" srcId="{737BC419-032C-4648-AEBC-C90604B13CA6}" destId="{7C1E473C-4A84-46CE-9811-135EF251F5DA}" srcOrd="11" destOrd="0" presId="urn:microsoft.com/office/officeart/2005/8/layout/target3"/>
    <dgm:cxn modelId="{EE6A7C59-7FAF-4F94-9132-1DFB700F1CF6}" type="presParOf" srcId="{737BC419-032C-4648-AEBC-C90604B13CA6}" destId="{D5D7DC0E-7A7A-4AD4-8CFE-84CB8FCC383B}" srcOrd="12" destOrd="0" presId="urn:microsoft.com/office/officeart/2005/8/layout/target3"/>
    <dgm:cxn modelId="{E4618BDE-C060-4209-B8F5-274F31F0499C}" type="presParOf" srcId="{737BC419-032C-4648-AEBC-C90604B13CA6}" destId="{473C613D-F93A-4186-A562-60035C7957AB}" srcOrd="13" destOrd="0" presId="urn:microsoft.com/office/officeart/2005/8/layout/target3"/>
    <dgm:cxn modelId="{7C3D640C-BCB1-4B3F-AB00-B981FE09EAB8}" type="presParOf" srcId="{737BC419-032C-4648-AEBC-C90604B13CA6}" destId="{60E2E4B4-D336-4646-A4D3-65DA86360A6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864A741-2E05-43C6-AAE5-0B5D3776027B}" type="doc">
      <dgm:prSet loTypeId="urn:microsoft.com/office/officeart/2005/8/layout/bList2" loCatId="list" qsTypeId="urn:microsoft.com/office/officeart/2005/8/quickstyle/simple3" qsCatId="simple" csTypeId="urn:microsoft.com/office/officeart/2005/8/colors/colorful3" csCatId="colorful" phldr="1"/>
      <dgm:spPr/>
    </dgm:pt>
    <dgm:pt modelId="{245129C2-321D-4ADD-B42B-9BE1D4697480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dirty="0" smtClean="0"/>
            <a:t>ГАУ ЯНАО «СШОР  </a:t>
          </a:r>
          <a:br>
            <a:rPr lang="ru-RU" sz="1200" b="1" dirty="0" smtClean="0"/>
          </a:br>
          <a:r>
            <a:rPr lang="ru-RU" sz="1200" b="1" dirty="0" smtClean="0"/>
            <a:t>им. Т.В. </a:t>
          </a:r>
          <a:r>
            <a:rPr lang="ru-RU" sz="1200" b="1" dirty="0" err="1" smtClean="0"/>
            <a:t>Ахатовой</a:t>
          </a:r>
          <a:r>
            <a:rPr lang="ru-RU" sz="1200" b="1" dirty="0" smtClean="0"/>
            <a:t>» </a:t>
          </a:r>
          <a:br>
            <a:rPr lang="ru-RU" sz="1200" b="1" dirty="0" smtClean="0"/>
          </a:br>
          <a:r>
            <a:rPr lang="ru-RU" sz="1200" b="1" dirty="0" smtClean="0"/>
            <a:t>г. </a:t>
          </a:r>
          <a:r>
            <a:rPr lang="ru-RU" sz="1200" b="1" dirty="0" err="1" smtClean="0"/>
            <a:t>Лабытнанги</a:t>
          </a:r>
          <a:endParaRPr lang="ru-RU" sz="1200" b="1" dirty="0" smtClean="0"/>
        </a:p>
        <a:p>
          <a:pPr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2B51DEB-B7BA-4008-A231-3C64D83047C0}" type="parTrans" cxnId="{14E81A7E-FF1E-466F-86DB-6BD9016F1427}">
      <dgm:prSet/>
      <dgm:spPr/>
      <dgm:t>
        <a:bodyPr/>
        <a:lstStyle/>
        <a:p>
          <a:endParaRPr lang="ru-RU"/>
        </a:p>
      </dgm:t>
    </dgm:pt>
    <dgm:pt modelId="{FACCCB42-4097-4E5F-91A1-53447E39FB58}" type="sibTrans" cxnId="{14E81A7E-FF1E-466F-86DB-6BD9016F1427}">
      <dgm:prSet/>
      <dgm:spPr/>
      <dgm:t>
        <a:bodyPr/>
        <a:lstStyle/>
        <a:p>
          <a:endParaRPr lang="ru-RU"/>
        </a:p>
      </dgm:t>
    </dgm:pt>
    <dgm:pt modelId="{D529DCD3-FDE9-40FE-ABA5-59007519F38C}">
      <dgm:prSet phldrT="[Текст]" custT="1"/>
      <dgm:spPr/>
      <dgm:t>
        <a:bodyPr/>
        <a:lstStyle/>
        <a:p>
          <a:pPr algn="ctr"/>
          <a:r>
            <a:rPr lang="ru-RU" sz="1200" b="1" dirty="0" smtClean="0"/>
            <a:t>МБУ «СК», </a:t>
          </a:r>
          <a:br>
            <a:rPr lang="ru-RU" sz="1200" b="1" dirty="0" smtClean="0"/>
          </a:br>
          <a:r>
            <a:rPr lang="ru-RU" sz="1200" b="1" dirty="0" smtClean="0"/>
            <a:t>г. </a:t>
          </a:r>
          <a:r>
            <a:rPr lang="ru-RU" sz="1200" b="1" dirty="0" err="1" smtClean="0"/>
            <a:t>Губкинский</a:t>
          </a:r>
          <a:endParaRPr lang="ru-RU" sz="1200" b="1" dirty="0"/>
        </a:p>
      </dgm:t>
    </dgm:pt>
    <dgm:pt modelId="{F771156F-837D-4F19-BB38-8A98FA1479B4}" type="parTrans" cxnId="{B3EDF23C-60A1-447F-A63D-55109BB1DF2A}">
      <dgm:prSet/>
      <dgm:spPr/>
      <dgm:t>
        <a:bodyPr/>
        <a:lstStyle/>
        <a:p>
          <a:endParaRPr lang="ru-RU"/>
        </a:p>
      </dgm:t>
    </dgm:pt>
    <dgm:pt modelId="{B567D766-7088-4834-ABDC-5A973BB7972D}" type="sibTrans" cxnId="{B3EDF23C-60A1-447F-A63D-55109BB1DF2A}">
      <dgm:prSet/>
      <dgm:spPr/>
      <dgm:t>
        <a:bodyPr/>
        <a:lstStyle/>
        <a:p>
          <a:endParaRPr lang="ru-RU"/>
        </a:p>
      </dgm:t>
    </dgm:pt>
    <dgm:pt modelId="{B8A18FAF-C43B-4EEC-A132-69F4D7C281E1}">
      <dgm:prSet phldrT="[Текст]" custT="1"/>
      <dgm:spPr/>
      <dgm:t>
        <a:bodyPr/>
        <a:lstStyle/>
        <a:p>
          <a:pPr algn="ctr"/>
          <a:r>
            <a:rPr lang="ru-RU" sz="1200" b="1" dirty="0" smtClean="0"/>
            <a:t>ГАУ ДО ЯНАО «ДЮСШ по национальным видам спорта» г. Салехард </a:t>
          </a:r>
          <a:endParaRPr lang="ru-RU" sz="1200" b="1" dirty="0"/>
        </a:p>
      </dgm:t>
    </dgm:pt>
    <dgm:pt modelId="{23A6E5E7-0306-4F56-BC60-EA2A9CE695EE}" type="parTrans" cxnId="{4376A7B1-23D1-4B18-9E00-3028A74C035B}">
      <dgm:prSet/>
      <dgm:spPr/>
      <dgm:t>
        <a:bodyPr/>
        <a:lstStyle/>
        <a:p>
          <a:endParaRPr lang="ru-RU"/>
        </a:p>
      </dgm:t>
    </dgm:pt>
    <dgm:pt modelId="{C8C204A3-62A5-4827-9143-0C84BDB0205B}" type="sibTrans" cxnId="{4376A7B1-23D1-4B18-9E00-3028A74C035B}">
      <dgm:prSet/>
      <dgm:spPr/>
      <dgm:t>
        <a:bodyPr/>
        <a:lstStyle/>
        <a:p>
          <a:endParaRPr lang="ru-RU"/>
        </a:p>
      </dgm:t>
    </dgm:pt>
    <dgm:pt modelId="{CCC2ED77-E43E-4723-8797-0FD0E9D0BC96}">
      <dgm:prSet custT="1"/>
      <dgm:spPr/>
      <dgm:t>
        <a:bodyPr/>
        <a:lstStyle/>
        <a:p>
          <a:r>
            <a:rPr lang="ru-RU" sz="1500" dirty="0" smtClean="0"/>
            <a:t>Положение о рейтинге соревновательной деятельности </a:t>
          </a:r>
          <a:br>
            <a:rPr lang="ru-RU" sz="1500" dirty="0" smtClean="0"/>
          </a:br>
          <a:r>
            <a:rPr lang="ru-RU" sz="1500" dirty="0" smtClean="0"/>
            <a:t>(2017-2018 </a:t>
          </a:r>
          <a:r>
            <a:rPr lang="ru-RU" sz="1500" dirty="0" err="1" smtClean="0"/>
            <a:t>уч.г</a:t>
          </a:r>
          <a:r>
            <a:rPr lang="ru-RU" sz="1500" dirty="0" smtClean="0"/>
            <a:t>)</a:t>
          </a:r>
          <a:endParaRPr lang="ru-RU" sz="1500" dirty="0"/>
        </a:p>
      </dgm:t>
    </dgm:pt>
    <dgm:pt modelId="{35EFCDA0-B97E-402C-958B-1F6021B531C5}" type="parTrans" cxnId="{52B3F00D-84B9-4E13-BACD-75608F977F2B}">
      <dgm:prSet/>
      <dgm:spPr/>
      <dgm:t>
        <a:bodyPr/>
        <a:lstStyle/>
        <a:p>
          <a:endParaRPr lang="ru-RU"/>
        </a:p>
      </dgm:t>
    </dgm:pt>
    <dgm:pt modelId="{8E42F1CF-6418-4529-BD7A-932FE78DDC5C}" type="sibTrans" cxnId="{52B3F00D-84B9-4E13-BACD-75608F977F2B}">
      <dgm:prSet/>
      <dgm:spPr/>
      <dgm:t>
        <a:bodyPr/>
        <a:lstStyle/>
        <a:p>
          <a:endParaRPr lang="ru-RU"/>
        </a:p>
      </dgm:t>
    </dgm:pt>
    <dgm:pt modelId="{F50B23C8-BE05-4F75-8B91-FCB2BFFA0C30}">
      <dgm:prSet custT="1"/>
      <dgm:spPr/>
      <dgm:t>
        <a:bodyPr/>
        <a:lstStyle/>
        <a:p>
          <a:r>
            <a:rPr lang="ru-RU" sz="1600" dirty="0" smtClean="0"/>
            <a:t>Рейтинг спортсменов</a:t>
          </a:r>
          <a:endParaRPr lang="ru-RU" sz="1600" dirty="0"/>
        </a:p>
      </dgm:t>
    </dgm:pt>
    <dgm:pt modelId="{ECC13E48-8D50-47CA-BA64-FD802A9C4A95}" type="parTrans" cxnId="{0D10B681-A415-4A0B-9729-3C75042FF1B2}">
      <dgm:prSet/>
      <dgm:spPr/>
      <dgm:t>
        <a:bodyPr/>
        <a:lstStyle/>
        <a:p>
          <a:endParaRPr lang="ru-RU"/>
        </a:p>
      </dgm:t>
    </dgm:pt>
    <dgm:pt modelId="{05C136A0-D1F2-4D64-B71C-7B669956A267}" type="sibTrans" cxnId="{0D10B681-A415-4A0B-9729-3C75042FF1B2}">
      <dgm:prSet/>
      <dgm:spPr/>
      <dgm:t>
        <a:bodyPr/>
        <a:lstStyle/>
        <a:p>
          <a:endParaRPr lang="ru-RU"/>
        </a:p>
      </dgm:t>
    </dgm:pt>
    <dgm:pt modelId="{3E5C1842-0AE9-4E1A-9681-22733957361F}">
      <dgm:prSet custT="1"/>
      <dgm:spPr/>
      <dgm:t>
        <a:bodyPr/>
        <a:lstStyle/>
        <a:p>
          <a:endParaRPr lang="ru-RU" sz="1600" dirty="0"/>
        </a:p>
      </dgm:t>
    </dgm:pt>
    <dgm:pt modelId="{D883AC49-3AE2-410C-AEEC-D0B970546993}" type="parTrans" cxnId="{2911D380-21B2-4492-A936-D42DADB624BF}">
      <dgm:prSet/>
      <dgm:spPr/>
      <dgm:t>
        <a:bodyPr/>
        <a:lstStyle/>
        <a:p>
          <a:endParaRPr lang="ru-RU"/>
        </a:p>
      </dgm:t>
    </dgm:pt>
    <dgm:pt modelId="{88B55F2D-7EA5-47D2-A2DD-FC7BF069D3AE}" type="sibTrans" cxnId="{2911D380-21B2-4492-A936-D42DADB624BF}">
      <dgm:prSet/>
      <dgm:spPr/>
      <dgm:t>
        <a:bodyPr/>
        <a:lstStyle/>
        <a:p>
          <a:endParaRPr lang="ru-RU"/>
        </a:p>
      </dgm:t>
    </dgm:pt>
    <dgm:pt modelId="{C9625B94-CF35-4C46-9D8B-D8CF20AA19FD}">
      <dgm:prSet/>
      <dgm:spPr/>
      <dgm:t>
        <a:bodyPr/>
        <a:lstStyle/>
        <a:p>
          <a:r>
            <a:rPr lang="ru-RU" dirty="0" smtClean="0"/>
            <a:t>Положение о рейтинге спортсменов, рейтинг спортсменов.</a:t>
          </a:r>
          <a:endParaRPr lang="ru-RU" dirty="0"/>
        </a:p>
      </dgm:t>
    </dgm:pt>
    <dgm:pt modelId="{505D8894-B0A1-4F92-B247-3A3FC07A7606}" type="parTrans" cxnId="{6056B7D7-3605-4D09-AAA0-165383D14F54}">
      <dgm:prSet/>
      <dgm:spPr/>
      <dgm:t>
        <a:bodyPr/>
        <a:lstStyle/>
        <a:p>
          <a:endParaRPr lang="ru-RU"/>
        </a:p>
      </dgm:t>
    </dgm:pt>
    <dgm:pt modelId="{D23105EF-235F-4095-BC9F-84DB3D7CEF86}" type="sibTrans" cxnId="{6056B7D7-3605-4D09-AAA0-165383D14F54}">
      <dgm:prSet/>
      <dgm:spPr/>
      <dgm:t>
        <a:bodyPr/>
        <a:lstStyle/>
        <a:p>
          <a:endParaRPr lang="ru-RU"/>
        </a:p>
      </dgm:t>
    </dgm:pt>
    <dgm:pt modelId="{ECC9FF54-C569-4D74-BE94-6A3C5359DB58}">
      <dgm:prSet/>
      <dgm:spPr/>
      <dgm:t>
        <a:bodyPr/>
        <a:lstStyle/>
        <a:p>
          <a:r>
            <a:rPr lang="ru-RU" dirty="0" smtClean="0"/>
            <a:t>Положение о рейтинге тренеров, рейтинг тренеров</a:t>
          </a:r>
          <a:endParaRPr lang="ru-RU" dirty="0"/>
        </a:p>
      </dgm:t>
    </dgm:pt>
    <dgm:pt modelId="{47A6EE82-AACF-401F-9299-A58C5E2DB35B}" type="parTrans" cxnId="{DB552158-E32A-4831-A59C-0424939958DD}">
      <dgm:prSet/>
      <dgm:spPr/>
      <dgm:t>
        <a:bodyPr/>
        <a:lstStyle/>
        <a:p>
          <a:endParaRPr lang="ru-RU"/>
        </a:p>
      </dgm:t>
    </dgm:pt>
    <dgm:pt modelId="{ECE98B18-4BD6-4B72-A685-57DCAB169EB7}" type="sibTrans" cxnId="{DB552158-E32A-4831-A59C-0424939958DD}">
      <dgm:prSet/>
      <dgm:spPr/>
      <dgm:t>
        <a:bodyPr/>
        <a:lstStyle/>
        <a:p>
          <a:endParaRPr lang="ru-RU"/>
        </a:p>
      </dgm:t>
    </dgm:pt>
    <dgm:pt modelId="{9F457E66-A5AB-4BD2-8866-88774F5758C5}" type="pres">
      <dgm:prSet presAssocID="{3864A741-2E05-43C6-AAE5-0B5D3776027B}" presName="diagram" presStyleCnt="0">
        <dgm:presLayoutVars>
          <dgm:dir/>
          <dgm:animLvl val="lvl"/>
          <dgm:resizeHandles val="exact"/>
        </dgm:presLayoutVars>
      </dgm:prSet>
      <dgm:spPr/>
    </dgm:pt>
    <dgm:pt modelId="{68D50063-29AE-48B2-910B-D7EC793CD8C5}" type="pres">
      <dgm:prSet presAssocID="{245129C2-321D-4ADD-B42B-9BE1D4697480}" presName="compNode" presStyleCnt="0"/>
      <dgm:spPr/>
    </dgm:pt>
    <dgm:pt modelId="{37A23D81-B6DB-4EB1-B5D8-63A5C7E1E99E}" type="pres">
      <dgm:prSet presAssocID="{245129C2-321D-4ADD-B42B-9BE1D4697480}" presName="childRect" presStyleLbl="bgAcc1" presStyleIdx="0" presStyleCnt="3" custScaleX="128916" custLinFactNeighborX="1059" custLinFactNeighborY="-12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26A0C-DB9D-4B8B-8BB9-BE5FEFBAEE64}" type="pres">
      <dgm:prSet presAssocID="{245129C2-321D-4ADD-B42B-9BE1D469748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359281-BAEE-472C-8F1F-EF2CE869FBF6}" type="pres">
      <dgm:prSet presAssocID="{245129C2-321D-4ADD-B42B-9BE1D4697480}" presName="parentRect" presStyleLbl="alignNode1" presStyleIdx="0" presStyleCnt="3" custScaleX="124763" custScaleY="139598" custLinFactNeighborX="541" custLinFactNeighborY="0"/>
      <dgm:spPr/>
      <dgm:t>
        <a:bodyPr/>
        <a:lstStyle/>
        <a:p>
          <a:endParaRPr lang="ru-RU"/>
        </a:p>
      </dgm:t>
    </dgm:pt>
    <dgm:pt modelId="{774383A7-ADFA-4EF3-911F-B7393571776C}" type="pres">
      <dgm:prSet presAssocID="{245129C2-321D-4ADD-B42B-9BE1D4697480}" presName="adorn" presStyleLbl="fgAccFollowNode1" presStyleIdx="0" presStyleCnt="3" custLinFactNeighborX="16387" custLinFactNeighborY="-327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05683F9-E1AC-4DBB-B7CF-682EDEBA469E}" type="pres">
      <dgm:prSet presAssocID="{FACCCB42-4097-4E5F-91A1-53447E39FB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0D319DD-6160-48A6-9EF1-3589A2ECA41C}" type="pres">
      <dgm:prSet presAssocID="{D529DCD3-FDE9-40FE-ABA5-59007519F38C}" presName="compNode" presStyleCnt="0"/>
      <dgm:spPr/>
    </dgm:pt>
    <dgm:pt modelId="{F1491E2D-1102-4D94-AB13-F599D4EE1695}" type="pres">
      <dgm:prSet presAssocID="{D529DCD3-FDE9-40FE-ABA5-59007519F38C}" presName="childRect" presStyleLbl="bgAcc1" presStyleIdx="1" presStyleCnt="3" custScaleX="112323" custScaleY="104375" custLinFactNeighborX="-2136" custLinFactNeighborY="-127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CBE749-DFDB-4CB8-AD46-A616907F5084}" type="pres">
      <dgm:prSet presAssocID="{D529DCD3-FDE9-40FE-ABA5-59007519F38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7C72F-557F-40BA-A31A-39A34A35E34E}" type="pres">
      <dgm:prSet presAssocID="{D529DCD3-FDE9-40FE-ABA5-59007519F38C}" presName="parentRect" presStyleLbl="alignNode1" presStyleIdx="1" presStyleCnt="3" custScaleX="110706" custScaleY="140898" custLinFactNeighborX="-2163"/>
      <dgm:spPr/>
      <dgm:t>
        <a:bodyPr/>
        <a:lstStyle/>
        <a:p>
          <a:endParaRPr lang="ru-RU"/>
        </a:p>
      </dgm:t>
    </dgm:pt>
    <dgm:pt modelId="{73A67F95-5D33-414C-BB53-716FA1AAAA89}" type="pres">
      <dgm:prSet presAssocID="{D529DCD3-FDE9-40FE-ABA5-59007519F38C}" presName="adorn" presStyleLbl="fgAccFollowNode1" presStyleIdx="1" presStyleCnt="3" custLinFactNeighborX="-13020" custLinFactNeighborY="-484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E8CFFEC-73FD-46E6-8B78-16616F9B1C36}" type="pres">
      <dgm:prSet presAssocID="{B567D766-7088-4834-ABDC-5A973BB7972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4CF6AD0-F025-429E-B77F-15A7AD77BFF4}" type="pres">
      <dgm:prSet presAssocID="{B8A18FAF-C43B-4EEC-A132-69F4D7C281E1}" presName="compNode" presStyleCnt="0"/>
      <dgm:spPr/>
    </dgm:pt>
    <dgm:pt modelId="{E3979C42-D848-4538-B6A8-570DFB69386E}" type="pres">
      <dgm:prSet presAssocID="{B8A18FAF-C43B-4EEC-A132-69F4D7C281E1}" presName="childRect" presStyleLbl="bgAcc1" presStyleIdx="2" presStyleCnt="3" custScaleX="1799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D7305A-912D-4F2A-92EF-637BB9A2E49D}" type="pres">
      <dgm:prSet presAssocID="{B8A18FAF-C43B-4EEC-A132-69F4D7C281E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4AD80D-4DB8-43D1-8A0A-591CA2DB9F4C}" type="pres">
      <dgm:prSet presAssocID="{B8A18FAF-C43B-4EEC-A132-69F4D7C281E1}" presName="parentRect" presStyleLbl="alignNode1" presStyleIdx="2" presStyleCnt="3" custScaleX="180251" custScaleY="167394" custLinFactNeighborX="541" custLinFactNeighborY="38751"/>
      <dgm:spPr/>
      <dgm:t>
        <a:bodyPr/>
        <a:lstStyle/>
        <a:p>
          <a:endParaRPr lang="ru-RU"/>
        </a:p>
      </dgm:t>
    </dgm:pt>
    <dgm:pt modelId="{DA1F9789-3C57-49AE-8654-497BADD525F8}" type="pres">
      <dgm:prSet presAssocID="{B8A18FAF-C43B-4EEC-A132-69F4D7C281E1}" presName="adorn" presStyleLbl="fgAccFollowNode1" presStyleIdx="2" presStyleCnt="3" custLinFactNeighborX="81894" custLinFactNeighborY="4480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485C7004-AB86-48E2-8681-98CA01951123}" type="presOf" srcId="{CCC2ED77-E43E-4723-8797-0FD0E9D0BC96}" destId="{37A23D81-B6DB-4EB1-B5D8-63A5C7E1E99E}" srcOrd="0" destOrd="0" presId="urn:microsoft.com/office/officeart/2005/8/layout/bList2"/>
    <dgm:cxn modelId="{BB008079-E12E-4FF0-8706-E3759719586A}" type="presOf" srcId="{F50B23C8-BE05-4F75-8B91-FCB2BFFA0C30}" destId="{F1491E2D-1102-4D94-AB13-F599D4EE1695}" srcOrd="0" destOrd="1" presId="urn:microsoft.com/office/officeart/2005/8/layout/bList2"/>
    <dgm:cxn modelId="{2911D380-21B2-4492-A936-D42DADB624BF}" srcId="{D529DCD3-FDE9-40FE-ABA5-59007519F38C}" destId="{3E5C1842-0AE9-4E1A-9681-22733957361F}" srcOrd="0" destOrd="0" parTransId="{D883AC49-3AE2-410C-AEEC-D0B970546993}" sibTransId="{88B55F2D-7EA5-47D2-A2DD-FC7BF069D3AE}"/>
    <dgm:cxn modelId="{7823E6AD-5258-49E5-8EC9-B5D98CFD7D65}" type="presOf" srcId="{ECC9FF54-C569-4D74-BE94-6A3C5359DB58}" destId="{E3979C42-D848-4538-B6A8-570DFB69386E}" srcOrd="0" destOrd="1" presId="urn:microsoft.com/office/officeart/2005/8/layout/bList2"/>
    <dgm:cxn modelId="{0B5E6ED1-FC44-4328-BE18-07C3B4CDF827}" type="presOf" srcId="{FACCCB42-4097-4E5F-91A1-53447E39FB58}" destId="{105683F9-E1AC-4DBB-B7CF-682EDEBA469E}" srcOrd="0" destOrd="0" presId="urn:microsoft.com/office/officeart/2005/8/layout/bList2"/>
    <dgm:cxn modelId="{1E4EAC50-7000-4B41-8B70-7F09C482B48A}" type="presOf" srcId="{3864A741-2E05-43C6-AAE5-0B5D3776027B}" destId="{9F457E66-A5AB-4BD2-8866-88774F5758C5}" srcOrd="0" destOrd="0" presId="urn:microsoft.com/office/officeart/2005/8/layout/bList2"/>
    <dgm:cxn modelId="{52B3F00D-84B9-4E13-BACD-75608F977F2B}" srcId="{245129C2-321D-4ADD-B42B-9BE1D4697480}" destId="{CCC2ED77-E43E-4723-8797-0FD0E9D0BC96}" srcOrd="0" destOrd="0" parTransId="{35EFCDA0-B97E-402C-958B-1F6021B531C5}" sibTransId="{8E42F1CF-6418-4529-BD7A-932FE78DDC5C}"/>
    <dgm:cxn modelId="{14E81A7E-FF1E-466F-86DB-6BD9016F1427}" srcId="{3864A741-2E05-43C6-AAE5-0B5D3776027B}" destId="{245129C2-321D-4ADD-B42B-9BE1D4697480}" srcOrd="0" destOrd="0" parTransId="{32B51DEB-B7BA-4008-A231-3C64D83047C0}" sibTransId="{FACCCB42-4097-4E5F-91A1-53447E39FB58}"/>
    <dgm:cxn modelId="{0D10B681-A415-4A0B-9729-3C75042FF1B2}" srcId="{D529DCD3-FDE9-40FE-ABA5-59007519F38C}" destId="{F50B23C8-BE05-4F75-8B91-FCB2BFFA0C30}" srcOrd="1" destOrd="0" parTransId="{ECC13E48-8D50-47CA-BA64-FD802A9C4A95}" sibTransId="{05C136A0-D1F2-4D64-B71C-7B669956A267}"/>
    <dgm:cxn modelId="{9690B23C-B48F-4C19-AF0E-52C20A5B4B80}" type="presOf" srcId="{D529DCD3-FDE9-40FE-ABA5-59007519F38C}" destId="{90CBE749-DFDB-4CB8-AD46-A616907F5084}" srcOrd="0" destOrd="0" presId="urn:microsoft.com/office/officeart/2005/8/layout/bList2"/>
    <dgm:cxn modelId="{6056B7D7-3605-4D09-AAA0-165383D14F54}" srcId="{B8A18FAF-C43B-4EEC-A132-69F4D7C281E1}" destId="{C9625B94-CF35-4C46-9D8B-D8CF20AA19FD}" srcOrd="0" destOrd="0" parTransId="{505D8894-B0A1-4F92-B247-3A3FC07A7606}" sibTransId="{D23105EF-235F-4095-BC9F-84DB3D7CEF86}"/>
    <dgm:cxn modelId="{DB552158-E32A-4831-A59C-0424939958DD}" srcId="{B8A18FAF-C43B-4EEC-A132-69F4D7C281E1}" destId="{ECC9FF54-C569-4D74-BE94-6A3C5359DB58}" srcOrd="1" destOrd="0" parTransId="{47A6EE82-AACF-401F-9299-A58C5E2DB35B}" sibTransId="{ECE98B18-4BD6-4B72-A685-57DCAB169EB7}"/>
    <dgm:cxn modelId="{6FBBA4EF-1894-428F-AC3C-0CED4CDFF1E8}" type="presOf" srcId="{3E5C1842-0AE9-4E1A-9681-22733957361F}" destId="{F1491E2D-1102-4D94-AB13-F599D4EE1695}" srcOrd="0" destOrd="0" presId="urn:microsoft.com/office/officeart/2005/8/layout/bList2"/>
    <dgm:cxn modelId="{D37BD6EA-523C-44E8-A9C5-7B8A6E5E91AD}" type="presOf" srcId="{D529DCD3-FDE9-40FE-ABA5-59007519F38C}" destId="{6577C72F-557F-40BA-A31A-39A34A35E34E}" srcOrd="1" destOrd="0" presId="urn:microsoft.com/office/officeart/2005/8/layout/bList2"/>
    <dgm:cxn modelId="{A3664CDC-318F-4385-8465-B97DF1FA9CB2}" type="presOf" srcId="{B8A18FAF-C43B-4EEC-A132-69F4D7C281E1}" destId="{ADD7305A-912D-4F2A-92EF-637BB9A2E49D}" srcOrd="0" destOrd="0" presId="urn:microsoft.com/office/officeart/2005/8/layout/bList2"/>
    <dgm:cxn modelId="{100294BF-292D-4DD9-8B63-E1E4CC66F8DF}" type="presOf" srcId="{C9625B94-CF35-4C46-9D8B-D8CF20AA19FD}" destId="{E3979C42-D848-4538-B6A8-570DFB69386E}" srcOrd="0" destOrd="0" presId="urn:microsoft.com/office/officeart/2005/8/layout/bList2"/>
    <dgm:cxn modelId="{D39AB281-AA64-4614-8DF2-F94EC7722B6F}" type="presOf" srcId="{B567D766-7088-4834-ABDC-5A973BB7972D}" destId="{4E8CFFEC-73FD-46E6-8B78-16616F9B1C36}" srcOrd="0" destOrd="0" presId="urn:microsoft.com/office/officeart/2005/8/layout/bList2"/>
    <dgm:cxn modelId="{930BB519-BB58-4618-B2FF-FB455774F089}" type="presOf" srcId="{245129C2-321D-4ADD-B42B-9BE1D4697480}" destId="{72F26A0C-DB9D-4B8B-8BB9-BE5FEFBAEE64}" srcOrd="0" destOrd="0" presId="urn:microsoft.com/office/officeart/2005/8/layout/bList2"/>
    <dgm:cxn modelId="{4376A7B1-23D1-4B18-9E00-3028A74C035B}" srcId="{3864A741-2E05-43C6-AAE5-0B5D3776027B}" destId="{B8A18FAF-C43B-4EEC-A132-69F4D7C281E1}" srcOrd="2" destOrd="0" parTransId="{23A6E5E7-0306-4F56-BC60-EA2A9CE695EE}" sibTransId="{C8C204A3-62A5-4827-9143-0C84BDB0205B}"/>
    <dgm:cxn modelId="{B3EDF23C-60A1-447F-A63D-55109BB1DF2A}" srcId="{3864A741-2E05-43C6-AAE5-0B5D3776027B}" destId="{D529DCD3-FDE9-40FE-ABA5-59007519F38C}" srcOrd="1" destOrd="0" parTransId="{F771156F-837D-4F19-BB38-8A98FA1479B4}" sibTransId="{B567D766-7088-4834-ABDC-5A973BB7972D}"/>
    <dgm:cxn modelId="{FFBE7458-FCE0-436C-AE53-598934EDFFD5}" type="presOf" srcId="{B8A18FAF-C43B-4EEC-A132-69F4D7C281E1}" destId="{444AD80D-4DB8-43D1-8A0A-591CA2DB9F4C}" srcOrd="1" destOrd="0" presId="urn:microsoft.com/office/officeart/2005/8/layout/bList2"/>
    <dgm:cxn modelId="{117DEDBF-B7AD-4802-9263-8ACD110765A3}" type="presOf" srcId="{245129C2-321D-4ADD-B42B-9BE1D4697480}" destId="{B4359281-BAEE-472C-8F1F-EF2CE869FBF6}" srcOrd="1" destOrd="0" presId="urn:microsoft.com/office/officeart/2005/8/layout/bList2"/>
    <dgm:cxn modelId="{B038C7EA-E0B8-4C5D-9E75-5142BC3DD3AE}" type="presParOf" srcId="{9F457E66-A5AB-4BD2-8866-88774F5758C5}" destId="{68D50063-29AE-48B2-910B-D7EC793CD8C5}" srcOrd="0" destOrd="0" presId="urn:microsoft.com/office/officeart/2005/8/layout/bList2"/>
    <dgm:cxn modelId="{B0D927AE-2F0B-49E5-BD15-B53E1DE15CAA}" type="presParOf" srcId="{68D50063-29AE-48B2-910B-D7EC793CD8C5}" destId="{37A23D81-B6DB-4EB1-B5D8-63A5C7E1E99E}" srcOrd="0" destOrd="0" presId="urn:microsoft.com/office/officeart/2005/8/layout/bList2"/>
    <dgm:cxn modelId="{89ED0CEF-348A-43E9-A93B-97DBF8F2456C}" type="presParOf" srcId="{68D50063-29AE-48B2-910B-D7EC793CD8C5}" destId="{72F26A0C-DB9D-4B8B-8BB9-BE5FEFBAEE64}" srcOrd="1" destOrd="0" presId="urn:microsoft.com/office/officeart/2005/8/layout/bList2"/>
    <dgm:cxn modelId="{A0C3B851-0B10-40CA-ACBA-B862C3F176C8}" type="presParOf" srcId="{68D50063-29AE-48B2-910B-D7EC793CD8C5}" destId="{B4359281-BAEE-472C-8F1F-EF2CE869FBF6}" srcOrd="2" destOrd="0" presId="urn:microsoft.com/office/officeart/2005/8/layout/bList2"/>
    <dgm:cxn modelId="{9027916D-B279-457A-B176-25851EAD2110}" type="presParOf" srcId="{68D50063-29AE-48B2-910B-D7EC793CD8C5}" destId="{774383A7-ADFA-4EF3-911F-B7393571776C}" srcOrd="3" destOrd="0" presId="urn:microsoft.com/office/officeart/2005/8/layout/bList2"/>
    <dgm:cxn modelId="{67F66CC9-DC12-42B2-A160-C2B526ABB395}" type="presParOf" srcId="{9F457E66-A5AB-4BD2-8866-88774F5758C5}" destId="{105683F9-E1AC-4DBB-B7CF-682EDEBA469E}" srcOrd="1" destOrd="0" presId="urn:microsoft.com/office/officeart/2005/8/layout/bList2"/>
    <dgm:cxn modelId="{0201A695-9BC0-41C6-9C21-2B5EA9605CE7}" type="presParOf" srcId="{9F457E66-A5AB-4BD2-8866-88774F5758C5}" destId="{E0D319DD-6160-48A6-9EF1-3589A2ECA41C}" srcOrd="2" destOrd="0" presId="urn:microsoft.com/office/officeart/2005/8/layout/bList2"/>
    <dgm:cxn modelId="{B0D30866-26FF-4E42-82BF-4C3400FA1E8A}" type="presParOf" srcId="{E0D319DD-6160-48A6-9EF1-3589A2ECA41C}" destId="{F1491E2D-1102-4D94-AB13-F599D4EE1695}" srcOrd="0" destOrd="0" presId="urn:microsoft.com/office/officeart/2005/8/layout/bList2"/>
    <dgm:cxn modelId="{D447CC0C-79D4-451E-9872-D566BF7B2723}" type="presParOf" srcId="{E0D319DD-6160-48A6-9EF1-3589A2ECA41C}" destId="{90CBE749-DFDB-4CB8-AD46-A616907F5084}" srcOrd="1" destOrd="0" presId="urn:microsoft.com/office/officeart/2005/8/layout/bList2"/>
    <dgm:cxn modelId="{51AE3E19-E59E-400F-BC48-C21046D698CF}" type="presParOf" srcId="{E0D319DD-6160-48A6-9EF1-3589A2ECA41C}" destId="{6577C72F-557F-40BA-A31A-39A34A35E34E}" srcOrd="2" destOrd="0" presId="urn:microsoft.com/office/officeart/2005/8/layout/bList2"/>
    <dgm:cxn modelId="{27777D4B-8426-4223-9111-DA03EC425116}" type="presParOf" srcId="{E0D319DD-6160-48A6-9EF1-3589A2ECA41C}" destId="{73A67F95-5D33-414C-BB53-716FA1AAAA89}" srcOrd="3" destOrd="0" presId="urn:microsoft.com/office/officeart/2005/8/layout/bList2"/>
    <dgm:cxn modelId="{5CCC23F9-AA8A-466A-A914-610600D7EC9C}" type="presParOf" srcId="{9F457E66-A5AB-4BD2-8866-88774F5758C5}" destId="{4E8CFFEC-73FD-46E6-8B78-16616F9B1C36}" srcOrd="3" destOrd="0" presId="urn:microsoft.com/office/officeart/2005/8/layout/bList2"/>
    <dgm:cxn modelId="{4EC95649-8759-47EE-9784-9E724A57C3FC}" type="presParOf" srcId="{9F457E66-A5AB-4BD2-8866-88774F5758C5}" destId="{C4CF6AD0-F025-429E-B77F-15A7AD77BFF4}" srcOrd="4" destOrd="0" presId="urn:microsoft.com/office/officeart/2005/8/layout/bList2"/>
    <dgm:cxn modelId="{01EAB924-EF45-4D7B-90A8-69D66E43332A}" type="presParOf" srcId="{C4CF6AD0-F025-429E-B77F-15A7AD77BFF4}" destId="{E3979C42-D848-4538-B6A8-570DFB69386E}" srcOrd="0" destOrd="0" presId="urn:microsoft.com/office/officeart/2005/8/layout/bList2"/>
    <dgm:cxn modelId="{8F785676-0893-4A75-96E3-26F98AAA3D96}" type="presParOf" srcId="{C4CF6AD0-F025-429E-B77F-15A7AD77BFF4}" destId="{ADD7305A-912D-4F2A-92EF-637BB9A2E49D}" srcOrd="1" destOrd="0" presId="urn:microsoft.com/office/officeart/2005/8/layout/bList2"/>
    <dgm:cxn modelId="{C19EB923-41AC-423E-BABC-C39C311DF02C}" type="presParOf" srcId="{C4CF6AD0-F025-429E-B77F-15A7AD77BFF4}" destId="{444AD80D-4DB8-43D1-8A0A-591CA2DB9F4C}" srcOrd="2" destOrd="0" presId="urn:microsoft.com/office/officeart/2005/8/layout/bList2"/>
    <dgm:cxn modelId="{4C3353C1-FD6A-40C3-B9B4-F5B37D6982FB}" type="presParOf" srcId="{C4CF6AD0-F025-429E-B77F-15A7AD77BFF4}" destId="{DA1F9789-3C57-49AE-8654-497BADD525F8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322B00-5678-49CE-8E4B-2CE3A1BAB729}">
      <dsp:nvSpPr>
        <dsp:cNvPr id="0" name=""/>
        <dsp:cNvSpPr/>
      </dsp:nvSpPr>
      <dsp:spPr>
        <a:xfrm>
          <a:off x="0" y="414384"/>
          <a:ext cx="989134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D2F1F-8A1D-4FC3-83EC-177512A2AD8C}">
      <dsp:nvSpPr>
        <dsp:cNvPr id="0" name=""/>
        <dsp:cNvSpPr/>
      </dsp:nvSpPr>
      <dsp:spPr>
        <a:xfrm>
          <a:off x="494567" y="38786"/>
          <a:ext cx="6923942" cy="7445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709" tIns="0" rIns="261709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Рейтинг спортсменов</a:t>
          </a:r>
          <a:endParaRPr lang="ru-RU" sz="2500" kern="1200" dirty="0"/>
        </a:p>
      </dsp:txBody>
      <dsp:txXfrm>
        <a:off x="530915" y="75134"/>
        <a:ext cx="6851246" cy="671901"/>
      </dsp:txXfrm>
    </dsp:sp>
    <dsp:sp modelId="{D5481A8D-8F4C-422A-8FB9-F6B107FE182E}">
      <dsp:nvSpPr>
        <dsp:cNvPr id="0" name=""/>
        <dsp:cNvSpPr/>
      </dsp:nvSpPr>
      <dsp:spPr>
        <a:xfrm>
          <a:off x="0" y="1548384"/>
          <a:ext cx="989134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24927-6BEB-4554-823E-976C204BACA2}">
      <dsp:nvSpPr>
        <dsp:cNvPr id="0" name=""/>
        <dsp:cNvSpPr/>
      </dsp:nvSpPr>
      <dsp:spPr>
        <a:xfrm>
          <a:off x="487574" y="1209376"/>
          <a:ext cx="6923942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709" tIns="0" rIns="261709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Рейтинг клубов по видам спорта</a:t>
          </a:r>
          <a:endParaRPr lang="ru-RU" sz="2500" kern="1200" dirty="0"/>
        </a:p>
      </dsp:txBody>
      <dsp:txXfrm>
        <a:off x="523600" y="1245402"/>
        <a:ext cx="6851890" cy="665948"/>
      </dsp:txXfrm>
    </dsp:sp>
    <dsp:sp modelId="{31B26105-1003-4103-AC11-07B2A6618EEB}">
      <dsp:nvSpPr>
        <dsp:cNvPr id="0" name=""/>
        <dsp:cNvSpPr/>
      </dsp:nvSpPr>
      <dsp:spPr>
        <a:xfrm>
          <a:off x="0" y="2682384"/>
          <a:ext cx="989134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0718B-3FA7-4E3E-84AA-0EBE54F0FE4E}">
      <dsp:nvSpPr>
        <dsp:cNvPr id="0" name=""/>
        <dsp:cNvSpPr/>
      </dsp:nvSpPr>
      <dsp:spPr>
        <a:xfrm>
          <a:off x="494567" y="2313384"/>
          <a:ext cx="6923942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709" tIns="0" rIns="261709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Рейтинг тренеров </a:t>
          </a:r>
          <a:endParaRPr lang="ru-RU" sz="2500" kern="1200" dirty="0"/>
        </a:p>
      </dsp:txBody>
      <dsp:txXfrm>
        <a:off x="530593" y="2349410"/>
        <a:ext cx="6851890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48E1B-9F74-472F-AF12-BAF755E96F3A}">
      <dsp:nvSpPr>
        <dsp:cNvPr id="0" name=""/>
        <dsp:cNvSpPr/>
      </dsp:nvSpPr>
      <dsp:spPr>
        <a:xfrm>
          <a:off x="197429" y="831565"/>
          <a:ext cx="4710295" cy="147196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013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Стимулирование мотивации   повышения профессионального мастерства</a:t>
          </a:r>
          <a:endParaRPr lang="ru-RU" sz="2300" kern="1200" dirty="0"/>
        </a:p>
      </dsp:txBody>
      <dsp:txXfrm>
        <a:off x="197429" y="831565"/>
        <a:ext cx="4710295" cy="1471967"/>
      </dsp:txXfrm>
    </dsp:sp>
    <dsp:sp modelId="{23727AB8-2442-42B1-BD45-8E2C62F80C4D}">
      <dsp:nvSpPr>
        <dsp:cNvPr id="0" name=""/>
        <dsp:cNvSpPr/>
      </dsp:nvSpPr>
      <dsp:spPr>
        <a:xfrm>
          <a:off x="1167" y="618948"/>
          <a:ext cx="1030377" cy="15455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43EB2-BE07-4664-923A-B7AEA9557AC0}">
      <dsp:nvSpPr>
        <dsp:cNvPr id="0" name=""/>
        <dsp:cNvSpPr/>
      </dsp:nvSpPr>
      <dsp:spPr>
        <a:xfrm>
          <a:off x="5337167" y="831565"/>
          <a:ext cx="4710295" cy="147196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013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Объективная оценка результативности деятельности (тренерская, соревновательная и т.д.)</a:t>
          </a:r>
          <a:endParaRPr lang="ru-RU" sz="2300" kern="1200" dirty="0"/>
        </a:p>
      </dsp:txBody>
      <dsp:txXfrm>
        <a:off x="5337167" y="831565"/>
        <a:ext cx="4710295" cy="1471967"/>
      </dsp:txXfrm>
    </dsp:sp>
    <dsp:sp modelId="{02F63E66-4D8A-40CE-8140-6176A41EEDA8}">
      <dsp:nvSpPr>
        <dsp:cNvPr id="0" name=""/>
        <dsp:cNvSpPr/>
      </dsp:nvSpPr>
      <dsp:spPr>
        <a:xfrm>
          <a:off x="5140905" y="618948"/>
          <a:ext cx="1030377" cy="1545565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3000" r="-53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2149E-C880-49DC-86A3-DD809FB291D8}">
      <dsp:nvSpPr>
        <dsp:cNvPr id="0" name=""/>
        <dsp:cNvSpPr/>
      </dsp:nvSpPr>
      <dsp:spPr>
        <a:xfrm>
          <a:off x="2767298" y="2684609"/>
          <a:ext cx="4710295" cy="147196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013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Развитие конкурентоспособности на кластерной основе (по виду спорта, должности и т.д.)</a:t>
          </a:r>
          <a:endParaRPr lang="ru-RU" sz="2300" kern="1200" dirty="0"/>
        </a:p>
      </dsp:txBody>
      <dsp:txXfrm>
        <a:off x="2767298" y="2684609"/>
        <a:ext cx="4710295" cy="1471967"/>
      </dsp:txXfrm>
    </dsp:sp>
    <dsp:sp modelId="{966640DE-F3E6-4C26-ABAC-A8BBCB86AD43}">
      <dsp:nvSpPr>
        <dsp:cNvPr id="0" name=""/>
        <dsp:cNvSpPr/>
      </dsp:nvSpPr>
      <dsp:spPr>
        <a:xfrm>
          <a:off x="2571036" y="2471991"/>
          <a:ext cx="1030377" cy="154556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51868-0DA5-4C1F-B966-26CA589B3AF2}">
      <dsp:nvSpPr>
        <dsp:cNvPr id="0" name=""/>
        <dsp:cNvSpPr/>
      </dsp:nvSpPr>
      <dsp:spPr>
        <a:xfrm rot="16200000">
          <a:off x="-815531" y="816665"/>
          <a:ext cx="4582094" cy="294876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0" tIns="0" rIns="186624" bIns="0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FFFF00"/>
              </a:solidFill>
            </a:rPr>
            <a:t>Спортсмен и Клуб по виду спорта</a:t>
          </a:r>
          <a:endParaRPr lang="ru-RU" sz="2900" b="1" kern="1200" dirty="0">
            <a:solidFill>
              <a:srgbClr val="FFFF00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результативность соревновательной деятельности</a:t>
          </a:r>
          <a:endParaRPr lang="ru-RU" sz="2300" kern="1200" dirty="0"/>
        </a:p>
      </dsp:txBody>
      <dsp:txXfrm rot="5400000">
        <a:off x="1135" y="916418"/>
        <a:ext cx="2948763" cy="2749256"/>
      </dsp:txXfrm>
    </dsp:sp>
    <dsp:sp modelId="{0E4D1646-7DA1-4E97-BA7F-DF428C30584E}">
      <dsp:nvSpPr>
        <dsp:cNvPr id="0" name=""/>
        <dsp:cNvSpPr/>
      </dsp:nvSpPr>
      <dsp:spPr>
        <a:xfrm rot="16200000">
          <a:off x="2354388" y="816665"/>
          <a:ext cx="4582094" cy="294876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0" tIns="0" rIns="186624" bIns="0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FFFF00"/>
              </a:solidFill>
            </a:rPr>
            <a:t>Тренер</a:t>
          </a:r>
          <a:r>
            <a:rPr lang="ru-RU" sz="2900" b="1" kern="1200" dirty="0" smtClean="0"/>
            <a:t> </a:t>
          </a:r>
          <a:endParaRPr lang="ru-RU" sz="2900" b="1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целесообразное построение тренировочного процесса</a:t>
          </a:r>
          <a:endParaRPr lang="ru-RU" sz="2300" kern="1200" dirty="0"/>
        </a:p>
      </dsp:txBody>
      <dsp:txXfrm rot="5400000">
        <a:off x="3171054" y="916418"/>
        <a:ext cx="2948763" cy="2749256"/>
      </dsp:txXfrm>
    </dsp:sp>
    <dsp:sp modelId="{02E65028-2ABA-4E74-A38B-559C8A1AED98}">
      <dsp:nvSpPr>
        <dsp:cNvPr id="0" name=""/>
        <dsp:cNvSpPr/>
      </dsp:nvSpPr>
      <dsp:spPr>
        <a:xfrm rot="16200000">
          <a:off x="5524309" y="816665"/>
          <a:ext cx="4582094" cy="294876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0" tIns="0" rIns="186624" bIns="0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FFFF00"/>
              </a:solidFill>
            </a:rPr>
            <a:t>Руководитель</a:t>
          </a:r>
          <a:r>
            <a:rPr lang="ru-RU" sz="2900" kern="1200" dirty="0" smtClean="0"/>
            <a:t> </a:t>
          </a:r>
          <a:endParaRPr lang="ru-RU" sz="29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управленческая деятельность</a:t>
          </a:r>
          <a:endParaRPr lang="ru-RU" sz="2300" kern="1200" dirty="0"/>
        </a:p>
      </dsp:txBody>
      <dsp:txXfrm rot="5400000">
        <a:off x="6340975" y="916418"/>
        <a:ext cx="2948763" cy="27492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51868-0DA5-4C1F-B966-26CA589B3AF2}">
      <dsp:nvSpPr>
        <dsp:cNvPr id="0" name=""/>
        <dsp:cNvSpPr/>
      </dsp:nvSpPr>
      <dsp:spPr>
        <a:xfrm rot="16200000">
          <a:off x="-1181064" y="1182332"/>
          <a:ext cx="5662245" cy="329757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975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Спортсмен</a:t>
          </a:r>
          <a:r>
            <a:rPr lang="ru-RU" sz="1800" kern="1200" dirty="0" smtClean="0"/>
            <a:t> </a:t>
          </a:r>
          <a:endParaRPr lang="ru-RU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призовые места на соревнованиях различного уровня (муниципальные, субъекта РФ, межрегиональные, Всероссийские, Международные, Олимпийские);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уровень спортивного мастерства.</a:t>
          </a:r>
          <a:endParaRPr lang="ru-RU" sz="1400" kern="1200" dirty="0"/>
        </a:p>
      </dsp:txBody>
      <dsp:txXfrm rot="5400000">
        <a:off x="1269" y="1132448"/>
        <a:ext cx="3297579" cy="3397347"/>
      </dsp:txXfrm>
    </dsp:sp>
    <dsp:sp modelId="{0E4D1646-7DA1-4E97-BA7F-DF428C30584E}">
      <dsp:nvSpPr>
        <dsp:cNvPr id="0" name=""/>
        <dsp:cNvSpPr/>
      </dsp:nvSpPr>
      <dsp:spPr>
        <a:xfrm rot="16200000">
          <a:off x="2363833" y="1182332"/>
          <a:ext cx="5662245" cy="329757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975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Тренер</a:t>
          </a:r>
          <a:r>
            <a:rPr lang="ru-RU" sz="1800" kern="1200" dirty="0" smtClean="0"/>
            <a:t> </a:t>
          </a:r>
          <a:endParaRPr lang="ru-RU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результативность спортсменов в соревновательной деятельности различного уровня;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 наличие КМС, МС, 1 разряда;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спортсменов в сборных командах;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качество выполнения программ спортивной подготовки.</a:t>
          </a:r>
          <a:endParaRPr lang="ru-RU" sz="1400" kern="1200" dirty="0"/>
        </a:p>
      </dsp:txBody>
      <dsp:txXfrm rot="5400000">
        <a:off x="3546166" y="1132448"/>
        <a:ext cx="3297579" cy="3397347"/>
      </dsp:txXfrm>
    </dsp:sp>
    <dsp:sp modelId="{02E65028-2ABA-4E74-A38B-559C8A1AED98}">
      <dsp:nvSpPr>
        <dsp:cNvPr id="0" name=""/>
        <dsp:cNvSpPr/>
      </dsp:nvSpPr>
      <dsp:spPr>
        <a:xfrm rot="16200000">
          <a:off x="5909998" y="1182332"/>
          <a:ext cx="5662245" cy="329757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975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Руководитель</a:t>
          </a:r>
          <a:r>
            <a:rPr lang="ru-RU" sz="1800" kern="1200" dirty="0" smtClean="0"/>
            <a:t> </a:t>
          </a:r>
          <a:endParaRPr lang="ru-RU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результативность исполнения должностных обязанностей и выполнения порученных заданий от руководства, достижение значимых результатов;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досрочное и качественное выполнение плановых работ и внеплановых заданий;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использование в работе дополнительных навыков и методов, позитивно отразившихся как на личных результатах, так и учреждения, эффективное использование  современных информационных систем, дополнительных источников информации.</a:t>
          </a:r>
          <a:endParaRPr lang="ru-RU" sz="1400" kern="1200" dirty="0"/>
        </a:p>
      </dsp:txBody>
      <dsp:txXfrm rot="5400000">
        <a:off x="7092331" y="1132448"/>
        <a:ext cx="3297579" cy="33973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B4B35-589D-477D-BDF7-131FCD36D028}">
      <dsp:nvSpPr>
        <dsp:cNvPr id="0" name=""/>
        <dsp:cNvSpPr/>
      </dsp:nvSpPr>
      <dsp:spPr>
        <a:xfrm rot="5400000">
          <a:off x="606686" y="491795"/>
          <a:ext cx="848613" cy="141207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D4C0D3-2939-48AC-8375-CB84B9074126}">
      <dsp:nvSpPr>
        <dsp:cNvPr id="0" name=""/>
        <dsp:cNvSpPr/>
      </dsp:nvSpPr>
      <dsp:spPr>
        <a:xfrm>
          <a:off x="465031" y="913701"/>
          <a:ext cx="1274828" cy="1117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C000"/>
              </a:solidFill>
            </a:rPr>
            <a:t>3</a:t>
          </a:r>
          <a:r>
            <a:rPr lang="ru-RU" sz="2400" kern="1200" dirty="0" smtClean="0"/>
            <a:t> </a:t>
          </a:r>
          <a:r>
            <a:rPr lang="ru-RU" sz="2400" kern="1200" dirty="0" smtClean="0">
              <a:solidFill>
                <a:srgbClr val="FFC000"/>
              </a:solidFill>
            </a:rPr>
            <a:t>место</a:t>
          </a:r>
          <a:endParaRPr lang="ru-RU" sz="2400" kern="1200" dirty="0">
            <a:solidFill>
              <a:srgbClr val="FFC000"/>
            </a:solidFill>
          </a:endParaRPr>
        </a:p>
      </dsp:txBody>
      <dsp:txXfrm>
        <a:off x="465031" y="913701"/>
        <a:ext cx="1274828" cy="1117461"/>
      </dsp:txXfrm>
    </dsp:sp>
    <dsp:sp modelId="{D4A6E479-FAD8-406F-ACD0-F05974984E12}">
      <dsp:nvSpPr>
        <dsp:cNvPr id="0" name=""/>
        <dsp:cNvSpPr/>
      </dsp:nvSpPr>
      <dsp:spPr>
        <a:xfrm>
          <a:off x="1499326" y="387837"/>
          <a:ext cx="240533" cy="240533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239517"/>
                <a:satOff val="-1369"/>
                <a:lumOff val="132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239517"/>
                <a:satOff val="-1369"/>
                <a:lumOff val="132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239517"/>
                <a:satOff val="-1369"/>
                <a:lumOff val="132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0827D9-F3AF-410F-9CA4-5877C50BDF3D}">
      <dsp:nvSpPr>
        <dsp:cNvPr id="0" name=""/>
        <dsp:cNvSpPr/>
      </dsp:nvSpPr>
      <dsp:spPr>
        <a:xfrm rot="5400000">
          <a:off x="2167325" y="105614"/>
          <a:ext cx="848613" cy="141207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479033"/>
                <a:satOff val="-2738"/>
                <a:lumOff val="264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479033"/>
                <a:satOff val="-2738"/>
                <a:lumOff val="264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479033"/>
                <a:satOff val="-2738"/>
                <a:lumOff val="264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520743-A4D5-4267-A821-909F221795ED}">
      <dsp:nvSpPr>
        <dsp:cNvPr id="0" name=""/>
        <dsp:cNvSpPr/>
      </dsp:nvSpPr>
      <dsp:spPr>
        <a:xfrm>
          <a:off x="2025670" y="527519"/>
          <a:ext cx="1274828" cy="1117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C000"/>
              </a:solidFill>
            </a:rPr>
            <a:t>2</a:t>
          </a:r>
          <a:r>
            <a:rPr lang="ru-RU" sz="2400" kern="1200" dirty="0" smtClean="0"/>
            <a:t> </a:t>
          </a:r>
          <a:r>
            <a:rPr lang="ru-RU" sz="2400" kern="1200" dirty="0" smtClean="0">
              <a:solidFill>
                <a:srgbClr val="FFC000"/>
              </a:solidFill>
            </a:rPr>
            <a:t>место</a:t>
          </a:r>
          <a:endParaRPr lang="ru-RU" sz="2400" kern="1200" dirty="0">
            <a:solidFill>
              <a:srgbClr val="FFC000"/>
            </a:solidFill>
          </a:endParaRPr>
        </a:p>
      </dsp:txBody>
      <dsp:txXfrm>
        <a:off x="2025670" y="527519"/>
        <a:ext cx="1274828" cy="1117461"/>
      </dsp:txXfrm>
    </dsp:sp>
    <dsp:sp modelId="{689034E5-84AF-4E75-B108-FA9987E3640E}">
      <dsp:nvSpPr>
        <dsp:cNvPr id="0" name=""/>
        <dsp:cNvSpPr/>
      </dsp:nvSpPr>
      <dsp:spPr>
        <a:xfrm>
          <a:off x="3059965" y="1655"/>
          <a:ext cx="240533" cy="240533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718550"/>
                <a:satOff val="-4106"/>
                <a:lumOff val="397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718550"/>
                <a:satOff val="-4106"/>
                <a:lumOff val="397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718550"/>
                <a:satOff val="-4106"/>
                <a:lumOff val="397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8F9149-5025-497E-A14F-83A3D4149C82}">
      <dsp:nvSpPr>
        <dsp:cNvPr id="0" name=""/>
        <dsp:cNvSpPr/>
      </dsp:nvSpPr>
      <dsp:spPr>
        <a:xfrm rot="5400000">
          <a:off x="3727964" y="-280567"/>
          <a:ext cx="848613" cy="141207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958067"/>
                <a:satOff val="-5475"/>
                <a:lumOff val="529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958067"/>
                <a:satOff val="-5475"/>
                <a:lumOff val="529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958067"/>
                <a:satOff val="-5475"/>
                <a:lumOff val="529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766826-FE76-4F86-A3E3-F129679BD755}">
      <dsp:nvSpPr>
        <dsp:cNvPr id="0" name=""/>
        <dsp:cNvSpPr/>
      </dsp:nvSpPr>
      <dsp:spPr>
        <a:xfrm>
          <a:off x="3586309" y="141338"/>
          <a:ext cx="1274828" cy="1117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C000"/>
              </a:solidFill>
            </a:rPr>
            <a:t>1</a:t>
          </a:r>
          <a:r>
            <a:rPr lang="ru-RU" sz="2400" kern="1200" dirty="0" smtClean="0"/>
            <a:t> </a:t>
          </a:r>
          <a:r>
            <a:rPr lang="ru-RU" sz="2400" kern="1200" dirty="0" smtClean="0">
              <a:solidFill>
                <a:srgbClr val="FFC000"/>
              </a:solidFill>
            </a:rPr>
            <a:t>место</a:t>
          </a:r>
          <a:endParaRPr lang="ru-RU" sz="2400" kern="1200" dirty="0"/>
        </a:p>
      </dsp:txBody>
      <dsp:txXfrm>
        <a:off x="3586309" y="141338"/>
        <a:ext cx="1274828" cy="11174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E47EB-273D-4B59-B4B6-5EE90C2CA517}">
      <dsp:nvSpPr>
        <dsp:cNvPr id="0" name=""/>
        <dsp:cNvSpPr/>
      </dsp:nvSpPr>
      <dsp:spPr>
        <a:xfrm>
          <a:off x="1992176" y="-81511"/>
          <a:ext cx="5521304" cy="522066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254000" bIns="82878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!!!!!!!</a:t>
          </a:r>
          <a:endParaRPr lang="ru-RU" sz="1000" kern="1200" dirty="0"/>
        </a:p>
      </dsp:txBody>
      <dsp:txXfrm>
        <a:off x="1992176" y="49006"/>
        <a:ext cx="5390788" cy="261033"/>
      </dsp:txXfrm>
    </dsp:sp>
    <dsp:sp modelId="{62FE9D6A-A9AA-45B7-AA0B-C3A6CE35617C}">
      <dsp:nvSpPr>
        <dsp:cNvPr id="0" name=""/>
        <dsp:cNvSpPr/>
      </dsp:nvSpPr>
      <dsp:spPr>
        <a:xfrm>
          <a:off x="1887177" y="300233"/>
          <a:ext cx="1533613" cy="1135294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1887177" y="300233"/>
        <a:ext cx="1533613" cy="1135294"/>
      </dsp:txXfrm>
    </dsp:sp>
    <dsp:sp modelId="{97E55253-334B-4D6B-9DE7-0F5FB3987556}">
      <dsp:nvSpPr>
        <dsp:cNvPr id="0" name=""/>
        <dsp:cNvSpPr/>
      </dsp:nvSpPr>
      <dsp:spPr>
        <a:xfrm>
          <a:off x="3422987" y="92510"/>
          <a:ext cx="3763763" cy="522066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254000" bIns="82878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!!!!!!!</a:t>
          </a:r>
          <a:endParaRPr lang="ru-RU" sz="1000" kern="1200" dirty="0"/>
        </a:p>
      </dsp:txBody>
      <dsp:txXfrm>
        <a:off x="3422987" y="223027"/>
        <a:ext cx="3633247" cy="261033"/>
      </dsp:txXfrm>
    </dsp:sp>
    <dsp:sp modelId="{05789544-006B-4D2C-8752-6048CBF46F9E}">
      <dsp:nvSpPr>
        <dsp:cNvPr id="0" name=""/>
        <dsp:cNvSpPr/>
      </dsp:nvSpPr>
      <dsp:spPr>
        <a:xfrm>
          <a:off x="3412007" y="494751"/>
          <a:ext cx="1635487" cy="1086176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3412007" y="494751"/>
        <a:ext cx="1635487" cy="1086176"/>
      </dsp:txXfrm>
    </dsp:sp>
    <dsp:sp modelId="{383505F5-09C7-44EF-BDAE-8D6A374BB834}">
      <dsp:nvSpPr>
        <dsp:cNvPr id="0" name=""/>
        <dsp:cNvSpPr/>
      </dsp:nvSpPr>
      <dsp:spPr>
        <a:xfrm>
          <a:off x="4758518" y="266532"/>
          <a:ext cx="2196784" cy="522066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254000" bIns="82878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!!!!!!!</a:t>
          </a:r>
          <a:endParaRPr lang="ru-RU" sz="1000" kern="1200" dirty="0"/>
        </a:p>
      </dsp:txBody>
      <dsp:txXfrm>
        <a:off x="4758518" y="397049"/>
        <a:ext cx="2066268" cy="261033"/>
      </dsp:txXfrm>
    </dsp:sp>
    <dsp:sp modelId="{E78127B4-42AE-4773-A4B2-98A18078599A}">
      <dsp:nvSpPr>
        <dsp:cNvPr id="0" name=""/>
        <dsp:cNvSpPr/>
      </dsp:nvSpPr>
      <dsp:spPr>
        <a:xfrm>
          <a:off x="4968238" y="498034"/>
          <a:ext cx="1715919" cy="1333146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4968238" y="498034"/>
        <a:ext cx="1715919" cy="13331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00C70-1570-41B8-9DDF-224B31606D09}">
      <dsp:nvSpPr>
        <dsp:cNvPr id="0" name=""/>
        <dsp:cNvSpPr/>
      </dsp:nvSpPr>
      <dsp:spPr>
        <a:xfrm>
          <a:off x="-144060" y="0"/>
          <a:ext cx="2404696" cy="240469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A4F16D-0034-4FF1-8998-EB5A3BA4A01F}">
      <dsp:nvSpPr>
        <dsp:cNvPr id="0" name=""/>
        <dsp:cNvSpPr/>
      </dsp:nvSpPr>
      <dsp:spPr>
        <a:xfrm>
          <a:off x="996185" y="0"/>
          <a:ext cx="4342774" cy="24046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6</a:t>
          </a:r>
          <a:endParaRPr lang="ru-RU" sz="2800" kern="1200" dirty="0"/>
        </a:p>
      </dsp:txBody>
      <dsp:txXfrm>
        <a:off x="996185" y="0"/>
        <a:ext cx="2171387" cy="721410"/>
      </dsp:txXfrm>
    </dsp:sp>
    <dsp:sp modelId="{7839F4F6-6317-4867-892E-50ABF8C408D6}">
      <dsp:nvSpPr>
        <dsp:cNvPr id="0" name=""/>
        <dsp:cNvSpPr/>
      </dsp:nvSpPr>
      <dsp:spPr>
        <a:xfrm>
          <a:off x="312524" y="760174"/>
          <a:ext cx="1563050" cy="156305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371392"/>
            <a:satOff val="10150"/>
            <a:lumOff val="4117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52206-0286-4E7A-B40B-9FFA07EFB8E9}">
      <dsp:nvSpPr>
        <dsp:cNvPr id="0" name=""/>
        <dsp:cNvSpPr/>
      </dsp:nvSpPr>
      <dsp:spPr>
        <a:xfrm>
          <a:off x="973082" y="754093"/>
          <a:ext cx="4342774" cy="1563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371392"/>
              <a:satOff val="10150"/>
              <a:lumOff val="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35</a:t>
          </a:r>
          <a:endParaRPr lang="ru-RU" sz="2800" kern="1200" dirty="0"/>
        </a:p>
      </dsp:txBody>
      <dsp:txXfrm>
        <a:off x="973082" y="754093"/>
        <a:ext cx="2171387" cy="721407"/>
      </dsp:txXfrm>
    </dsp:sp>
    <dsp:sp modelId="{70E7F72B-E7CB-4C52-9ECF-4CDC78FEA246}">
      <dsp:nvSpPr>
        <dsp:cNvPr id="0" name=""/>
        <dsp:cNvSpPr/>
      </dsp:nvSpPr>
      <dsp:spPr>
        <a:xfrm>
          <a:off x="697583" y="1442818"/>
          <a:ext cx="721408" cy="72140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742785"/>
            <a:satOff val="20301"/>
            <a:lumOff val="8235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1131E-0FBF-4253-BF8B-2474EA3D7BA7}">
      <dsp:nvSpPr>
        <dsp:cNvPr id="0" name=""/>
        <dsp:cNvSpPr/>
      </dsp:nvSpPr>
      <dsp:spPr>
        <a:xfrm>
          <a:off x="987326" y="1442818"/>
          <a:ext cx="4342774" cy="7214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742785"/>
              <a:satOff val="20301"/>
              <a:lumOff val="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9</a:t>
          </a:r>
          <a:endParaRPr lang="ru-RU" sz="2800" kern="1200" dirty="0"/>
        </a:p>
      </dsp:txBody>
      <dsp:txXfrm>
        <a:off x="987326" y="1442818"/>
        <a:ext cx="2171387" cy="721408"/>
      </dsp:txXfrm>
    </dsp:sp>
    <dsp:sp modelId="{1C28DF5B-3C18-4FED-A2CB-F025778F9B93}">
      <dsp:nvSpPr>
        <dsp:cNvPr id="0" name=""/>
        <dsp:cNvSpPr/>
      </dsp:nvSpPr>
      <dsp:spPr>
        <a:xfrm>
          <a:off x="2354268" y="35168"/>
          <a:ext cx="2724374" cy="721410"/>
        </a:xfrm>
        <a:prstGeom prst="rect">
          <a:avLst/>
        </a:prstGeom>
        <a:noFill/>
        <a:ln w="34925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/>
            <a:t>Учреждения, подведомственные </a:t>
          </a:r>
          <a:r>
            <a:rPr lang="ru-RU" sz="1400" b="0" kern="1200" dirty="0" err="1" smtClean="0"/>
            <a:t>ДФКиС</a:t>
          </a:r>
          <a:r>
            <a:rPr lang="ru-RU" sz="1400" b="0" kern="1200" dirty="0" smtClean="0"/>
            <a:t> ЯНАО</a:t>
          </a:r>
          <a:endParaRPr lang="ru-RU" sz="1400" b="0" kern="1200" dirty="0"/>
        </a:p>
      </dsp:txBody>
      <dsp:txXfrm>
        <a:off x="2354268" y="35168"/>
        <a:ext cx="2724374" cy="721410"/>
      </dsp:txXfrm>
    </dsp:sp>
    <dsp:sp modelId="{D5D7DC0E-7A7A-4AD4-8CFE-84CB8FCC383B}">
      <dsp:nvSpPr>
        <dsp:cNvPr id="0" name=""/>
        <dsp:cNvSpPr/>
      </dsp:nvSpPr>
      <dsp:spPr>
        <a:xfrm>
          <a:off x="2429702" y="703829"/>
          <a:ext cx="2450996" cy="721407"/>
        </a:xfrm>
        <a:prstGeom prst="rect">
          <a:avLst/>
        </a:prstGeom>
        <a:noFill/>
        <a:ln w="34925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/>
            <a:t>Муниципальные учреждения </a:t>
          </a:r>
          <a:r>
            <a:rPr lang="ru-RU" sz="1400" b="0" kern="1200" dirty="0" err="1" smtClean="0"/>
            <a:t>ФКиС</a:t>
          </a:r>
          <a:endParaRPr lang="ru-RU" sz="1400" b="0" kern="1200" dirty="0"/>
        </a:p>
      </dsp:txBody>
      <dsp:txXfrm>
        <a:off x="2429702" y="703829"/>
        <a:ext cx="2450996" cy="721407"/>
      </dsp:txXfrm>
    </dsp:sp>
    <dsp:sp modelId="{60E2E4B4-D336-4646-A4D3-65DA86360A6A}">
      <dsp:nvSpPr>
        <dsp:cNvPr id="0" name=""/>
        <dsp:cNvSpPr/>
      </dsp:nvSpPr>
      <dsp:spPr>
        <a:xfrm>
          <a:off x="2480893" y="1447175"/>
          <a:ext cx="2747629" cy="721408"/>
        </a:xfrm>
        <a:prstGeom prst="rect">
          <a:avLst/>
        </a:prstGeom>
        <a:noFill/>
        <a:ln w="34925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/>
            <a:t>Неподведомственные учреждения </a:t>
          </a:r>
          <a:r>
            <a:rPr lang="ru-RU" sz="1400" b="0" kern="1200" dirty="0" err="1" smtClean="0"/>
            <a:t>ДФКиС</a:t>
          </a:r>
          <a:r>
            <a:rPr lang="ru-RU" sz="1400" b="0" kern="1200" dirty="0" smtClean="0"/>
            <a:t> и МО</a:t>
          </a:r>
          <a:endParaRPr lang="ru-RU" sz="1400" b="0" kern="1200" dirty="0"/>
        </a:p>
      </dsp:txBody>
      <dsp:txXfrm>
        <a:off x="2480893" y="1447175"/>
        <a:ext cx="2747629" cy="7214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23D81-B6DB-4EB1-B5D8-63A5C7E1E99E}">
      <dsp:nvSpPr>
        <dsp:cNvPr id="0" name=""/>
        <dsp:cNvSpPr/>
      </dsp:nvSpPr>
      <dsp:spPr>
        <a:xfrm>
          <a:off x="17893" y="590398"/>
          <a:ext cx="1949666" cy="112894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57150" rIns="19050" bIns="190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Положение о рейтинге соревновательной деятельности </a:t>
          </a:r>
          <a:br>
            <a:rPr lang="ru-RU" sz="1500" kern="1200" dirty="0" smtClean="0"/>
          </a:br>
          <a:r>
            <a:rPr lang="ru-RU" sz="1500" kern="1200" dirty="0" smtClean="0"/>
            <a:t>(2017-2018 </a:t>
          </a:r>
          <a:r>
            <a:rPr lang="ru-RU" sz="1500" kern="1200" dirty="0" err="1" smtClean="0"/>
            <a:t>уч.г</a:t>
          </a:r>
          <a:r>
            <a:rPr lang="ru-RU" sz="1500" kern="1200" dirty="0" smtClean="0"/>
            <a:t>)</a:t>
          </a:r>
          <a:endParaRPr lang="ru-RU" sz="1500" kern="1200" dirty="0"/>
        </a:p>
      </dsp:txBody>
      <dsp:txXfrm>
        <a:off x="44345" y="616850"/>
        <a:ext cx="1896762" cy="1102488"/>
      </dsp:txXfrm>
    </dsp:sp>
    <dsp:sp modelId="{B4359281-BAEE-472C-8F1F-EF2CE869FBF6}">
      <dsp:nvSpPr>
        <dsp:cNvPr id="0" name=""/>
        <dsp:cNvSpPr/>
      </dsp:nvSpPr>
      <dsp:spPr>
        <a:xfrm>
          <a:off x="41463" y="1764489"/>
          <a:ext cx="1886858" cy="6776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0" rIns="1524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kern="1200" dirty="0" smtClean="0"/>
            <a:t>ГАУ ЯНАО «СШОР  </a:t>
          </a:r>
          <a:br>
            <a:rPr lang="ru-RU" sz="1200" b="1" kern="1200" dirty="0" smtClean="0"/>
          </a:br>
          <a:r>
            <a:rPr lang="ru-RU" sz="1200" b="1" kern="1200" dirty="0" smtClean="0"/>
            <a:t>им. Т.В. </a:t>
          </a:r>
          <a:r>
            <a:rPr lang="ru-RU" sz="1200" b="1" kern="1200" dirty="0" err="1" smtClean="0"/>
            <a:t>Ахатовой</a:t>
          </a:r>
          <a:r>
            <a:rPr lang="ru-RU" sz="1200" b="1" kern="1200" dirty="0" smtClean="0"/>
            <a:t>» </a:t>
          </a:r>
          <a:br>
            <a:rPr lang="ru-RU" sz="1200" b="1" kern="1200" dirty="0" smtClean="0"/>
          </a:br>
          <a:r>
            <a:rPr lang="ru-RU" sz="1200" b="1" kern="1200" dirty="0" smtClean="0"/>
            <a:t>г. </a:t>
          </a:r>
          <a:r>
            <a:rPr lang="ru-RU" sz="1200" b="1" kern="1200" dirty="0" err="1" smtClean="0"/>
            <a:t>Лабытнанги</a:t>
          </a:r>
          <a:endParaRPr lang="ru-RU" sz="1200" b="1" kern="1200" dirty="0" smtClean="0"/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41463" y="1764489"/>
        <a:ext cx="1328773" cy="677670"/>
      </dsp:txXfrm>
    </dsp:sp>
    <dsp:sp modelId="{774383A7-ADFA-4EF3-911F-B7393571776C}">
      <dsp:nvSpPr>
        <dsp:cNvPr id="0" name=""/>
        <dsp:cNvSpPr/>
      </dsp:nvSpPr>
      <dsp:spPr>
        <a:xfrm>
          <a:off x="1415093" y="1920364"/>
          <a:ext cx="529323" cy="52932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491E2D-1102-4D94-AB13-F599D4EE1695}">
      <dsp:nvSpPr>
        <dsp:cNvPr id="0" name=""/>
        <dsp:cNvSpPr/>
      </dsp:nvSpPr>
      <dsp:spPr>
        <a:xfrm>
          <a:off x="2050376" y="574990"/>
          <a:ext cx="1698721" cy="1178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hueOff val="-28020"/>
              <a:satOff val="-25403"/>
              <a:lumOff val="39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Рейтинг спортсменов</a:t>
          </a:r>
          <a:endParaRPr lang="ru-RU" sz="1600" kern="1200" dirty="0"/>
        </a:p>
      </dsp:txBody>
      <dsp:txXfrm>
        <a:off x="2077986" y="602600"/>
        <a:ext cx="1643501" cy="1150721"/>
      </dsp:txXfrm>
    </dsp:sp>
    <dsp:sp modelId="{6577C72F-557F-40BA-A31A-39A34A35E34E}">
      <dsp:nvSpPr>
        <dsp:cNvPr id="0" name=""/>
        <dsp:cNvSpPr/>
      </dsp:nvSpPr>
      <dsp:spPr>
        <a:xfrm>
          <a:off x="2062195" y="1773681"/>
          <a:ext cx="1674266" cy="683981"/>
        </a:xfrm>
        <a:prstGeom prst="rect">
          <a:avLst/>
        </a:prstGeom>
        <a:gradFill rotWithShape="0">
          <a:gsLst>
            <a:gs pos="0">
              <a:schemeClr val="accent3">
                <a:hueOff val="-28020"/>
                <a:satOff val="-25403"/>
                <a:lumOff val="3922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-28020"/>
                <a:satOff val="-25403"/>
                <a:lumOff val="3922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-28020"/>
                <a:satOff val="-25403"/>
                <a:lumOff val="3922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3">
              <a:hueOff val="-28020"/>
              <a:satOff val="-25403"/>
              <a:lumOff val="39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МБУ «СК», </a:t>
          </a:r>
          <a:br>
            <a:rPr lang="ru-RU" sz="1200" b="1" kern="1200" dirty="0" smtClean="0"/>
          </a:br>
          <a:r>
            <a:rPr lang="ru-RU" sz="1200" b="1" kern="1200" dirty="0" smtClean="0"/>
            <a:t>г. </a:t>
          </a:r>
          <a:r>
            <a:rPr lang="ru-RU" sz="1200" b="1" kern="1200" dirty="0" err="1" smtClean="0"/>
            <a:t>Губкинский</a:t>
          </a:r>
          <a:endParaRPr lang="ru-RU" sz="1200" b="1" kern="1200" dirty="0"/>
        </a:p>
      </dsp:txBody>
      <dsp:txXfrm>
        <a:off x="2062195" y="1773681"/>
        <a:ext cx="1179060" cy="683981"/>
      </dsp:txXfrm>
    </dsp:sp>
    <dsp:sp modelId="{73A67F95-5D33-414C-BB53-716FA1AAAA89}">
      <dsp:nvSpPr>
        <dsp:cNvPr id="0" name=""/>
        <dsp:cNvSpPr/>
      </dsp:nvSpPr>
      <dsp:spPr>
        <a:xfrm>
          <a:off x="3214765" y="1924391"/>
          <a:ext cx="529323" cy="52932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in">
          <a:solidFill>
            <a:schemeClr val="accent3">
              <a:tint val="40000"/>
              <a:alpha val="90000"/>
              <a:hueOff val="219377"/>
              <a:satOff val="-22059"/>
              <a:lumOff val="-46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79C42-D848-4538-B6A8-570DFB69386E}">
      <dsp:nvSpPr>
        <dsp:cNvPr id="0" name=""/>
        <dsp:cNvSpPr/>
      </dsp:nvSpPr>
      <dsp:spPr>
        <a:xfrm>
          <a:off x="546460" y="2741545"/>
          <a:ext cx="2721964" cy="112894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hueOff val="-56040"/>
              <a:satOff val="-50806"/>
              <a:lumOff val="784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57150" rIns="19050" bIns="190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Положение о рейтинге спортсменов, рейтинг спортсменов.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Положение о рейтинге тренеров, рейтинг тренеров</a:t>
          </a:r>
          <a:endParaRPr lang="ru-RU" sz="1500" kern="1200" dirty="0"/>
        </a:p>
      </dsp:txBody>
      <dsp:txXfrm>
        <a:off x="572912" y="2767997"/>
        <a:ext cx="2669060" cy="1102488"/>
      </dsp:txXfrm>
    </dsp:sp>
    <dsp:sp modelId="{444AD80D-4DB8-43D1-8A0A-591CA2DB9F4C}">
      <dsp:nvSpPr>
        <dsp:cNvPr id="0" name=""/>
        <dsp:cNvSpPr/>
      </dsp:nvSpPr>
      <dsp:spPr>
        <a:xfrm>
          <a:off x="552607" y="3895020"/>
          <a:ext cx="2726033" cy="812604"/>
        </a:xfrm>
        <a:prstGeom prst="rect">
          <a:avLst/>
        </a:prstGeom>
        <a:gradFill rotWithShape="0">
          <a:gsLst>
            <a:gs pos="0">
              <a:schemeClr val="accent3">
                <a:hueOff val="-56040"/>
                <a:satOff val="-50806"/>
                <a:lumOff val="7844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-56040"/>
                <a:satOff val="-50806"/>
                <a:lumOff val="7844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-56040"/>
                <a:satOff val="-50806"/>
                <a:lumOff val="7844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3">
              <a:hueOff val="-56040"/>
              <a:satOff val="-50806"/>
              <a:lumOff val="784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ГАУ ДО ЯНАО «ДЮСШ по национальным видам спорта» г. Салехард </a:t>
          </a:r>
          <a:endParaRPr lang="ru-RU" sz="1200" b="1" kern="1200" dirty="0"/>
        </a:p>
      </dsp:txBody>
      <dsp:txXfrm>
        <a:off x="552607" y="3895020"/>
        <a:ext cx="1919741" cy="812604"/>
      </dsp:txXfrm>
    </dsp:sp>
    <dsp:sp modelId="{DA1F9789-3C57-49AE-8654-497BADD525F8}">
      <dsp:nvSpPr>
        <dsp:cNvPr id="0" name=""/>
        <dsp:cNvSpPr/>
      </dsp:nvSpPr>
      <dsp:spPr>
        <a:xfrm>
          <a:off x="2692570" y="4184779"/>
          <a:ext cx="529323" cy="52932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in">
          <a:solidFill>
            <a:schemeClr val="accent3">
              <a:tint val="40000"/>
              <a:alpha val="90000"/>
              <a:hueOff val="438754"/>
              <a:satOff val="-44117"/>
              <a:lumOff val="-9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98830-4862-4F23-91D9-2F7DC49CD652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15778-5AD1-4788-8790-FC01870FA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182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23860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36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45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15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15217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5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8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87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62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2721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451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61E566-4D81-441F-8C1A-48D164431A5E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7ACA9C5-C7E0-4DE8-AD63-DC76EDB0A2C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171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chart" Target="../charts/chart1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youtu.be/Gl40yGqSNXw" TargetMode="External"/><Relationship Id="rId13" Type="http://schemas.openxmlformats.org/officeDocument/2006/relationships/hyperlink" Target="http://youtu.be/l5ewGHhDrFE" TargetMode="External"/><Relationship Id="rId3" Type="http://schemas.openxmlformats.org/officeDocument/2006/relationships/hyperlink" Target="http://youtu.be/oeoCjCzmWVw" TargetMode="External"/><Relationship Id="rId7" Type="http://schemas.openxmlformats.org/officeDocument/2006/relationships/hyperlink" Target="http://youtu.be/BlJrYdzYrL4" TargetMode="External"/><Relationship Id="rId12" Type="http://schemas.openxmlformats.org/officeDocument/2006/relationships/hyperlink" Target="http://youtu.be/2M_O34k45cE" TargetMode="External"/><Relationship Id="rId17" Type="http://schemas.openxmlformats.org/officeDocument/2006/relationships/image" Target="../media/image13.jpg"/><Relationship Id="rId2" Type="http://schemas.openxmlformats.org/officeDocument/2006/relationships/hyperlink" Target="http://polozov.nemi-ekb.ru/undefined/" TargetMode="External"/><Relationship Id="rId16" Type="http://schemas.openxmlformats.org/officeDocument/2006/relationships/hyperlink" Target="http://youtu.be/NVMvHIYWLTI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youtu.be/eUx7FuKB6dM" TargetMode="External"/><Relationship Id="rId11" Type="http://schemas.openxmlformats.org/officeDocument/2006/relationships/hyperlink" Target="http://youtu.be/iUu1SahdCK8" TargetMode="External"/><Relationship Id="rId5" Type="http://schemas.openxmlformats.org/officeDocument/2006/relationships/hyperlink" Target="http://youtu.be/rlTFiHPA5-k" TargetMode="External"/><Relationship Id="rId15" Type="http://schemas.openxmlformats.org/officeDocument/2006/relationships/hyperlink" Target="http://youtu.be/qjSugfO4f8U" TargetMode="External"/><Relationship Id="rId10" Type="http://schemas.openxmlformats.org/officeDocument/2006/relationships/hyperlink" Target="http://youtu.be/ik1CCgCb0GI" TargetMode="External"/><Relationship Id="rId4" Type="http://schemas.openxmlformats.org/officeDocument/2006/relationships/hyperlink" Target="http://youtu.be/GpoXFm4Lnnw" TargetMode="External"/><Relationship Id="rId9" Type="http://schemas.openxmlformats.org/officeDocument/2006/relationships/hyperlink" Target="http://youtu.be/ucGljy1AIu0" TargetMode="External"/><Relationship Id="rId14" Type="http://schemas.openxmlformats.org/officeDocument/2006/relationships/hyperlink" Target="http://youtu.be/L5LMBsh8vf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4354" y="2553385"/>
            <a:ext cx="8834419" cy="2098226"/>
          </a:xfrm>
        </p:spPr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</a:rPr>
              <a:t>Рейтинговая система как условие для повышения мотивации физкультурных работников в развитии профессиональных компетенций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535" y="202223"/>
            <a:ext cx="1584908" cy="1318846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203284" y="633046"/>
            <a:ext cx="5767193" cy="70338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ЯМАЛО-НЕНЕЦКОГО АВТОНОМНОГО ОКРУГА 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СПОРТИВНОЙ ПОДГОТОВКИ»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5317" y="5421509"/>
            <a:ext cx="3490546" cy="8941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Плеханова Е.В. , начальник отдела организационно-методической работы по ПСР</a:t>
            </a:r>
            <a:endParaRPr lang="ru-RU" sz="15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36831" y="5726498"/>
            <a:ext cx="2936631" cy="4484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Салехард, 2019 г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07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2539" y="263769"/>
            <a:ext cx="8757138" cy="99052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Рейтинговая система в учреждениях и организациях сферы физической культуры и спорта ЯНАО</a:t>
            </a:r>
            <a:endParaRPr lang="ru-RU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773" y="159652"/>
            <a:ext cx="1584908" cy="1318846"/>
          </a:xfrm>
          <a:prstGeom prst="rect">
            <a:avLst/>
          </a:prstGeom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533139684"/>
              </p:ext>
            </p:extLst>
          </p:nvPr>
        </p:nvGraphicFramePr>
        <p:xfrm>
          <a:off x="1040316" y="4388170"/>
          <a:ext cx="5545122" cy="240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295710446"/>
              </p:ext>
            </p:extLst>
          </p:nvPr>
        </p:nvGraphicFramePr>
        <p:xfrm>
          <a:off x="7526214" y="1533451"/>
          <a:ext cx="3814885" cy="5238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928431966"/>
              </p:ext>
            </p:extLst>
          </p:nvPr>
        </p:nvGraphicFramePr>
        <p:xfrm>
          <a:off x="1240639" y="1557741"/>
          <a:ext cx="5144476" cy="263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743022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75028" y="5424855"/>
            <a:ext cx="5212080" cy="1336430"/>
          </a:xfrm>
        </p:spPr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https://www.youtube.com/watch?v=oeoCjCzmWVw</a:t>
            </a:r>
          </a:p>
          <a:p>
            <a:r>
              <a:rPr lang="en-US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www.polozov.nemi-ekb.ru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228600" y="1058619"/>
            <a:ext cx="4897315" cy="4067295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1.1. Что такое рейтинг 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спорте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?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1.2. Эволюция рейтинговых классификаций в спорте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1.3. Разногласия существующих классификаций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2.1. Принципы формирования шкалы рейтинга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2.2. Сходимость модели рейтинга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2.3. Вторичные шкалы. Рейтинг тренеров, судей и т.п.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3. Интернациональный чемпионат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макротурнир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4.1. Рейтинг игрока из баланса забитых и пропущенных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4.2. Личное первенство в командных видах спорта без изменения структуры игры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5.1 Рейтинг игрока по игровым единоборствам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5.2. Рейтинг в футболе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5.3. Рейтинг в баскетболе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5.4. Рейтинг в хоккее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6. Рейтинг в тайском боксе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64116" y="2291180"/>
            <a:ext cx="57384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algn="just"/>
            <a:endParaRPr lang="ru-RU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</a:rPr>
              <a:t>Доктор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педагогических наук, профессор Института физической культуры, социального сервиса и туризма Уральского Федерального Университета УГТУ-УПИ им. Первого президента России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Б.Н.Ельцина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Екатеринбург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Автор 206 публикаций и 7 книг, специалист по информационным критериям, рейтинговым оценкам, информационным технологиям в области физической культуры и спорта.</a:t>
            </a:r>
            <a:endParaRPr lang="ru-RU" b="0" i="0" u="none" strike="noStrike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303" y="202223"/>
            <a:ext cx="1571259" cy="2088957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34916" y="277692"/>
            <a:ext cx="3672254" cy="949569"/>
          </a:xfrm>
        </p:spPr>
        <p:txBody>
          <a:bodyPr/>
          <a:lstStyle/>
          <a:p>
            <a:r>
              <a:rPr lang="ru-RU" dirty="0" err="1" smtClean="0"/>
              <a:t>видеолекции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32231" y="937513"/>
            <a:ext cx="39877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333333"/>
                </a:solidFill>
                <a:latin typeface="Arial" panose="020B0604020202020204" pitchFamily="34" charset="0"/>
              </a:rPr>
              <a:t>Полозов </a:t>
            </a:r>
            <a:endParaRPr lang="ru-RU" sz="2800" b="1" dirty="0" smtClean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Андрей </a:t>
            </a:r>
            <a:r>
              <a:rPr lang="ru-RU" sz="2800" b="1" dirty="0">
                <a:solidFill>
                  <a:srgbClr val="333333"/>
                </a:solidFill>
                <a:latin typeface="Arial" panose="020B0604020202020204" pitchFamily="34" charset="0"/>
              </a:rPr>
              <a:t>Анатольевич</a:t>
            </a:r>
          </a:p>
        </p:txBody>
      </p:sp>
    </p:spTree>
    <p:extLst>
      <p:ext uri="{BB962C8B-B14F-4D97-AF65-F5344CB8AC3E}">
        <p14:creationId xmlns:p14="http://schemas.microsoft.com/office/powerpoint/2010/main" val="2027256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7525" y="2043820"/>
            <a:ext cx="9601200" cy="14859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>Рейтинг - это рычаг, которым можно поднять любую реформу</a:t>
            </a:r>
            <a:br>
              <a:rPr lang="ru-RU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                                                                                                        В.В. Путин</a:t>
            </a:r>
            <a:r>
              <a:rPr lang="ru-RU" dirty="0"/>
              <a:t/>
            </a:r>
            <a:br>
              <a:rPr lang="ru-RU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975" y="194477"/>
            <a:ext cx="1680002" cy="139797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586" y="3890551"/>
            <a:ext cx="7400366" cy="258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5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24794" y="422029"/>
            <a:ext cx="8862645" cy="958363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Рейтинг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- числовой или порядковый показатель, отображающий важность или значимость определенного объекта или явления 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772" y="241787"/>
            <a:ext cx="1584908" cy="131884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32000" y="719666"/>
            <a:ext cx="8128000" cy="5418667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855919868"/>
              </p:ext>
            </p:extLst>
          </p:nvPr>
        </p:nvGraphicFramePr>
        <p:xfrm>
          <a:off x="1818496" y="2756074"/>
          <a:ext cx="9891346" cy="3351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492" y="4343489"/>
            <a:ext cx="1465220" cy="9707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492" y="5505630"/>
            <a:ext cx="1509181" cy="106073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581" y="3143072"/>
            <a:ext cx="1480314" cy="9868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032000" y="1611033"/>
            <a:ext cx="741973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Главное назначение рейтинга – повышение информационной прозрачности общества, содействие расстановке субъектов в сфере деятельности по ключевым факторам успешности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2279894" y="5999974"/>
            <a:ext cx="6923942" cy="738000"/>
            <a:chOff x="494567" y="2313384"/>
            <a:chExt cx="6923942" cy="73800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94567" y="2313384"/>
              <a:ext cx="6923942" cy="7380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 txBox="1"/>
            <p:nvPr/>
          </p:nvSpPr>
          <p:spPr>
            <a:xfrm>
              <a:off x="530593" y="2349410"/>
              <a:ext cx="6851890" cy="6659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1709" tIns="0" rIns="261709" bIns="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500" kern="1200" dirty="0" smtClean="0"/>
                <a:t>Рейтинг руководителей физкультурно-спортивных организаций </a:t>
              </a:r>
              <a:endParaRPr lang="ru-RU" sz="2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7205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6530" y="467383"/>
            <a:ext cx="7614139" cy="7926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Зачем нужны рейтинги в сфере физической культуры и спорта?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112" y="292927"/>
            <a:ext cx="1584908" cy="1318846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87506698"/>
              </p:ext>
            </p:extLst>
          </p:nvPr>
        </p:nvGraphicFramePr>
        <p:xfrm>
          <a:off x="1354991" y="1853875"/>
          <a:ext cx="10048631" cy="4775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8701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265" y="452579"/>
            <a:ext cx="9504485" cy="81351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Основание рейтинговой системы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112" y="292927"/>
            <a:ext cx="1584908" cy="1318846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451598494"/>
              </p:ext>
            </p:extLst>
          </p:nvPr>
        </p:nvGraphicFramePr>
        <p:xfrm>
          <a:off x="1426951" y="1802423"/>
          <a:ext cx="9290872" cy="4582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2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535" y="174006"/>
            <a:ext cx="9504485" cy="77834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Критерии рейтинга  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112" y="292927"/>
            <a:ext cx="1584908" cy="1318846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93604064"/>
              </p:ext>
            </p:extLst>
          </p:nvPr>
        </p:nvGraphicFramePr>
        <p:xfrm>
          <a:off x="1084051" y="1125415"/>
          <a:ext cx="10389911" cy="5662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1853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992" y="589087"/>
            <a:ext cx="3855720" cy="3974121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Результаты рейтинга можно применить для: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9445" y="1987059"/>
            <a:ext cx="5477608" cy="48181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  объективного начисления ФНД;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выдвижения </a:t>
            </a:r>
            <a:r>
              <a:rPr lang="ru-RU" sz="2000" dirty="0">
                <a:solidFill>
                  <a:schemeClr val="tx1"/>
                </a:solidFill>
              </a:rPr>
              <a:t>кандидатур на конкурсы различных </a:t>
            </a:r>
            <a:r>
              <a:rPr lang="ru-RU" sz="2000" dirty="0" smtClean="0">
                <a:solidFill>
                  <a:schemeClr val="tx1"/>
                </a:solidFill>
              </a:rPr>
              <a:t>уровней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морального и материального поощрения (благодарности, грамоты, подарочная и сувенирная продукция и т.д.);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 способствования успешному прохождению аттестации работников (разделы портфолио включены в рейтинговые показатели);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влияния на повышение имиджа учреждения;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привлечения занимающихся для зачисления в ФСО.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endParaRPr lang="ru-RU" dirty="0"/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557956659"/>
              </p:ext>
            </p:extLst>
          </p:nvPr>
        </p:nvGraphicFramePr>
        <p:xfrm>
          <a:off x="96715" y="5002822"/>
          <a:ext cx="5186094" cy="2032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2560271321"/>
              </p:ext>
            </p:extLst>
          </p:nvPr>
        </p:nvGraphicFramePr>
        <p:xfrm>
          <a:off x="4105420" y="79131"/>
          <a:ext cx="9505657" cy="1749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69880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162" y="385827"/>
            <a:ext cx="8642838" cy="808891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Рейтинги в субъектах РФ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84232" y="1408432"/>
            <a:ext cx="5011616" cy="914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Астраханская область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«Положение о рейтинге спортсменов ГБУ Астраханской области «Областная спортивная школа</a:t>
            </a:r>
            <a:r>
              <a:rPr lang="ru-RU" sz="1400" dirty="0" smtClean="0">
                <a:solidFill>
                  <a:schemeClr val="tx1"/>
                </a:solidFill>
              </a:rPr>
              <a:t>»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en-US" sz="1000" b="1" dirty="0" smtClean="0">
                <a:solidFill>
                  <a:srgbClr val="C00000"/>
                </a:solidFill>
              </a:rPr>
              <a:t>http://astra-sport.org/wp-content/uploads/2018/10/</a:t>
            </a:r>
            <a:r>
              <a:rPr lang="ru-RU" sz="1000" b="1" dirty="0" smtClean="0">
                <a:solidFill>
                  <a:srgbClr val="C00000"/>
                </a:solidFill>
              </a:rPr>
              <a:t>Рейтинг-СОШ-</a:t>
            </a:r>
            <a:r>
              <a:rPr lang="en-US" sz="1000" b="1" dirty="0" smtClean="0">
                <a:solidFill>
                  <a:srgbClr val="C00000"/>
                </a:solidFill>
              </a:rPr>
              <a:t>PDF.pdf</a:t>
            </a:r>
            <a:endParaRPr lang="ru-RU" sz="1000" b="1" dirty="0" smtClean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34139" y="2489209"/>
            <a:ext cx="5902030" cy="914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Чувашская республика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«Положение о рейтинге </a:t>
            </a:r>
            <a:r>
              <a:rPr lang="ru-RU" sz="1400" dirty="0" smtClean="0">
                <a:solidFill>
                  <a:schemeClr val="tx1"/>
                </a:solidFill>
              </a:rPr>
              <a:t>спортсменов АУ ЧР «Центр спортивной подготовки сборных команд Чувашской республики им. А. Игнатьева»</a:t>
            </a: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en-US" sz="1100" b="1" dirty="0">
                <a:solidFill>
                  <a:srgbClr val="C00000"/>
                </a:solidFill>
              </a:rPr>
              <a:t>http://gov.cap.ru/UserFiles/orgs/GrvId_616/polozhenie_o_rejtinge_2.pdf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85154" y="4728336"/>
            <a:ext cx="5011616" cy="914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Челябинская </a:t>
            </a:r>
            <a:r>
              <a:rPr lang="ru-RU" dirty="0">
                <a:solidFill>
                  <a:srgbClr val="C00000"/>
                </a:solidFill>
              </a:rPr>
              <a:t>область</a:t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«Положение о </a:t>
            </a:r>
            <a:r>
              <a:rPr lang="ru-RU" sz="1400" dirty="0" smtClean="0">
                <a:solidFill>
                  <a:schemeClr val="tx1"/>
                </a:solidFill>
              </a:rPr>
              <a:t>Рейтинге </a:t>
            </a:r>
            <a:r>
              <a:rPr lang="ru-RU" sz="1400" dirty="0">
                <a:solidFill>
                  <a:schemeClr val="tx1"/>
                </a:solidFill>
              </a:rPr>
              <a:t>спортсменов </a:t>
            </a:r>
            <a:r>
              <a:rPr lang="ru-RU" sz="1400" dirty="0" smtClean="0">
                <a:solidFill>
                  <a:schemeClr val="tx1"/>
                </a:solidFill>
              </a:rPr>
              <a:t>ЧОСОО «Федерация лыжных гонок»</a:t>
            </a: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en-US" sz="1100" b="1" dirty="0">
                <a:solidFill>
                  <a:srgbClr val="C00000"/>
                </a:solidFill>
              </a:rPr>
              <a:t>http://info-ski74.ru/data/documents/reiteng_FLG_Chel_2016.pdf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80913" y="5756332"/>
            <a:ext cx="5011616" cy="914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Ленинградская </a:t>
            </a:r>
            <a:r>
              <a:rPr lang="ru-RU" dirty="0">
                <a:solidFill>
                  <a:srgbClr val="C00000"/>
                </a:solidFill>
              </a:rPr>
              <a:t>область</a:t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«Положение о рейтинге </a:t>
            </a:r>
            <a:r>
              <a:rPr lang="ru-RU" sz="1400" dirty="0" smtClean="0">
                <a:solidFill>
                  <a:schemeClr val="tx1"/>
                </a:solidFill>
              </a:rPr>
              <a:t>на сезон 2016-2017 годов</a:t>
            </a:r>
          </a:p>
          <a:p>
            <a:pPr algn="ctr"/>
            <a:r>
              <a:rPr lang="en-US" sz="1100" b="1" dirty="0" smtClean="0">
                <a:solidFill>
                  <a:srgbClr val="C00000"/>
                </a:solidFill>
              </a:rPr>
              <a:t>http</a:t>
            </a:r>
            <a:r>
              <a:rPr lang="en-US" sz="1100" b="1" dirty="0">
                <a:solidFill>
                  <a:srgbClr val="C00000"/>
                </a:solidFill>
              </a:rPr>
              <a:t>://www.fasl.ru/rating/polozhenie_o_reitinge/n7/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84013" y="3610358"/>
            <a:ext cx="6710923" cy="914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Московская </a:t>
            </a:r>
            <a:r>
              <a:rPr lang="ru-RU" dirty="0">
                <a:solidFill>
                  <a:srgbClr val="C00000"/>
                </a:solidFill>
              </a:rPr>
              <a:t>область</a:t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«Положение о рейтинге </a:t>
            </a:r>
            <a:r>
              <a:rPr lang="ru-RU" sz="1400" dirty="0" smtClean="0">
                <a:solidFill>
                  <a:schemeClr val="tx1"/>
                </a:solidFill>
              </a:rPr>
              <a:t>сильнейших спортсменов СШОР ГБПОУ «КФКС «Спарта» Москомспорта»</a:t>
            </a: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en-US" sz="1100" b="1" dirty="0">
                <a:solidFill>
                  <a:srgbClr val="C00000"/>
                </a:solidFill>
              </a:rPr>
              <a:t>http://</a:t>
            </a:r>
            <a:r>
              <a:rPr lang="ru-RU" sz="1100" b="1" dirty="0" err="1">
                <a:solidFill>
                  <a:srgbClr val="C00000"/>
                </a:solidFill>
              </a:rPr>
              <a:t>спарта-кфкс.рф</a:t>
            </a:r>
            <a:r>
              <a:rPr lang="ru-RU" sz="1100" b="1" dirty="0">
                <a:solidFill>
                  <a:srgbClr val="C00000"/>
                </a:solidFill>
              </a:rPr>
              <a:t>/</a:t>
            </a:r>
            <a:r>
              <a:rPr lang="en-US" sz="1100" b="1" dirty="0">
                <a:solidFill>
                  <a:srgbClr val="C00000"/>
                </a:solidFill>
              </a:rPr>
              <a:t>assets/files/20170605_Site_up/</a:t>
            </a:r>
            <a:r>
              <a:rPr lang="en-US" sz="1100" b="1" dirty="0" err="1">
                <a:solidFill>
                  <a:srgbClr val="C00000"/>
                </a:solidFill>
              </a:rPr>
              <a:t>sportschool</a:t>
            </a:r>
            <a:r>
              <a:rPr lang="en-US" sz="1100" b="1" dirty="0">
                <a:solidFill>
                  <a:srgbClr val="C00000"/>
                </a:solidFill>
              </a:rPr>
              <a:t>/documents/polozhenie-o-rejtinge-1.pdf</a:t>
            </a:r>
            <a:endParaRPr lang="ru-RU" sz="1100" b="1" dirty="0">
              <a:solidFill>
                <a:srgbClr val="C0000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365" y="1398296"/>
            <a:ext cx="2646065" cy="198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90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284" y="603272"/>
            <a:ext cx="9601200" cy="14859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Рейтинговая</a:t>
            </a:r>
            <a:r>
              <a:rPr lang="ru-RU" sz="3600" dirty="0" smtClean="0"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система</a:t>
            </a:r>
            <a:r>
              <a:rPr lang="ru-RU" sz="3600" dirty="0" smtClean="0"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в</a:t>
            </a:r>
            <a:r>
              <a:rPr lang="ru-RU" sz="3600" dirty="0" smtClean="0"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сфере</a:t>
            </a:r>
            <a:r>
              <a:rPr lang="ru-RU" sz="3600" dirty="0" smtClean="0"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 </a:t>
            </a:r>
            <a:br>
              <a:rPr lang="ru-RU" sz="3600" dirty="0" smtClean="0">
                <a:solidFill>
                  <a:schemeClr val="accent1"/>
                </a:solidFill>
                <a:latin typeface="Bahnschrift SemiBold SemiConden" panose="020B0502040204020203" pitchFamily="34" charset="0"/>
              </a:rPr>
            </a:b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физической</a:t>
            </a:r>
            <a:r>
              <a:rPr lang="ru-RU" sz="3600" dirty="0" smtClean="0"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культуры</a:t>
            </a:r>
            <a:r>
              <a:rPr lang="ru-RU" sz="3600" dirty="0" smtClean="0"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и</a:t>
            </a:r>
            <a:r>
              <a:rPr lang="ru-RU" sz="3600" dirty="0" smtClean="0"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спорта</a:t>
            </a:r>
            <a:r>
              <a:rPr lang="ru-RU" sz="3600" dirty="0" smtClean="0"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Bahnschrift SemiBold SemiConden" panose="020B0502040204020203" pitchFamily="34" charset="0"/>
              </a:rPr>
              <a:t>РФ</a:t>
            </a:r>
            <a:endParaRPr lang="ru-RU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484" y="299838"/>
            <a:ext cx="1584908" cy="1318846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347405"/>
              </p:ext>
            </p:extLst>
          </p:nvPr>
        </p:nvGraphicFramePr>
        <p:xfrm>
          <a:off x="959310" y="1922118"/>
          <a:ext cx="9452174" cy="4520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52174">
                  <a:extLst>
                    <a:ext uri="{9D8B030D-6E8A-4147-A177-3AD203B41FA5}">
                      <a16:colId xmlns:a16="http://schemas.microsoft.com/office/drawing/2014/main" val="1233365350"/>
                    </a:ext>
                  </a:extLst>
                </a:gridCol>
              </a:tblGrid>
              <a:tr h="11785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Всероссийский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смотр-конкурс на лучшую постановку физкультурно-спортивной работы среди предприятий, учреждений и организаций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36830"/>
                  </a:ext>
                </a:extLst>
              </a:tr>
              <a:tr h="12716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Всероссийский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смотр-конкурс на лучшую постановку физкультурно-спортивной работы с детьми, подростками и молодёжью среди клубов по месту жительства и учёбы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17993"/>
                  </a:ext>
                </a:extLst>
              </a:tr>
              <a:tr h="8457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Всероссийский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смотр-конкурс среди организаторов физкультурно-спортивной работы в сельской местности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600787"/>
                  </a:ext>
                </a:extLst>
              </a:tr>
              <a:tr h="6124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Всероссийский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«Комплекс ГТО- путь к здоровью и успеху»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40084"/>
                  </a:ext>
                </a:extLst>
              </a:tr>
              <a:tr h="6124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Всероссийский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рисунков «Спорт глазами детей»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95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64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285" y="159652"/>
            <a:ext cx="9601200" cy="14859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 SemiConden" panose="020B0502040204020203" pitchFamily="34" charset="0"/>
              </a:rPr>
              <a:t>Рейтинговая</a:t>
            </a:r>
            <a:r>
              <a:rPr lang="ru-RU" sz="36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 SemiConden" panose="020B0502040204020203" pitchFamily="34" charset="0"/>
              </a:rPr>
              <a:t>система</a:t>
            </a:r>
            <a:r>
              <a:rPr lang="ru-RU" sz="36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 SemiConden" panose="020B0502040204020203" pitchFamily="34" charset="0"/>
              </a:rPr>
              <a:t>в</a:t>
            </a:r>
            <a:r>
              <a:rPr lang="ru-RU" sz="36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 SemiConden" panose="020B0502040204020203" pitchFamily="34" charset="0"/>
              </a:rPr>
              <a:t>сфере</a:t>
            </a:r>
            <a:r>
              <a:rPr lang="ru-RU" sz="36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</a:t>
            </a:r>
            <a:br>
              <a:rPr lang="ru-RU" sz="36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</a:b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 SemiConden" panose="020B0502040204020203" pitchFamily="34" charset="0"/>
              </a:rPr>
              <a:t>физической</a:t>
            </a:r>
            <a:r>
              <a:rPr lang="ru-RU" sz="36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 SemiConden" panose="020B0502040204020203" pitchFamily="34" charset="0"/>
              </a:rPr>
              <a:t>культуры</a:t>
            </a:r>
            <a:r>
              <a:rPr lang="ru-RU" sz="36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 SemiConden" panose="020B0502040204020203" pitchFamily="34" charset="0"/>
              </a:rPr>
              <a:t>и</a:t>
            </a:r>
            <a:r>
              <a:rPr lang="ru-RU" sz="36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 SemiConden" panose="020B0502040204020203" pitchFamily="34" charset="0"/>
              </a:rPr>
              <a:t>спорта</a:t>
            </a:r>
            <a:r>
              <a:rPr lang="ru-RU" sz="36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 SemiConden" panose="020B0502040204020203" pitchFamily="34" charset="0"/>
              </a:rPr>
              <a:t>ЯНАО</a:t>
            </a:r>
            <a:endParaRPr lang="ru-RU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773" y="159652"/>
            <a:ext cx="1584908" cy="1318846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35994"/>
              </p:ext>
            </p:extLst>
          </p:nvPr>
        </p:nvGraphicFramePr>
        <p:xfrm>
          <a:off x="1387107" y="1645552"/>
          <a:ext cx="9441314" cy="49092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41314">
                  <a:extLst>
                    <a:ext uri="{9D8B030D-6E8A-4147-A177-3AD203B41FA5}">
                      <a16:colId xmlns:a16="http://schemas.microsoft.com/office/drawing/2014/main" val="2124417421"/>
                    </a:ext>
                  </a:extLst>
                </a:gridCol>
              </a:tblGrid>
              <a:tr h="639057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Региональные смотры-конкурсы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359066"/>
                  </a:ext>
                </a:extLst>
              </a:tr>
              <a:tr h="11516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1800" dirty="0" smtClean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dirty="0" err="1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мотр</a:t>
                      </a:r>
                      <a:r>
                        <a:rPr lang="ru-RU" sz="1800" dirty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-конкурс на лучшую постановку физкультурно-спортивной  работы с детьми, подростками и молодёжью среди клубов по месту жительства и учёбы в  Ямало-Ненецком  автономном  округе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1885562"/>
                  </a:ext>
                </a:extLst>
              </a:tr>
              <a:tr h="786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-25" dirty="0" smtClean="0">
                          <a:solidFill>
                            <a:srgbClr val="000000"/>
                          </a:solidFill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Смотр-конкурс </a:t>
                      </a:r>
                      <a:r>
                        <a:rPr lang="ru-RU" sz="1800" dirty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лучшую постановку физкультурно-спортивной работы среди учреждений, в которых инвалиды занимаются физической культурой и спортом в ЯНАО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205694"/>
                  </a:ext>
                </a:extLst>
              </a:tr>
              <a:tr h="786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Смотр-конкурс </a:t>
                      </a:r>
                      <a:r>
                        <a:rPr lang="ru-RU" sz="1800" dirty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лучшую постановку физкультурно-оздоровительной работы среди пожилых людей в ЯНАО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8215500"/>
                  </a:ext>
                </a:extLst>
              </a:tr>
              <a:tr h="786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Смотр-конкурс </a:t>
                      </a:r>
                      <a:r>
                        <a:rPr lang="ru-RU" sz="1800" dirty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среди организаторов физкультурно-спортивной работы в сельской местности Ямало-Ненецкого автономного округа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9010809"/>
                  </a:ext>
                </a:extLst>
              </a:tr>
              <a:tr h="7582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800" baseline="0" dirty="0" smtClean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Смотр-конкурс </a:t>
                      </a:r>
                      <a:r>
                        <a:rPr lang="ru-RU" sz="1800" dirty="0">
                          <a:effectLst/>
                          <a:latin typeface="PT Astra Serif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лучшую постановку физкультурно-спортивной работы среди предприятий, учреждений и организаций в Ямало-Ненецком автономном округе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4044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47044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1494</TotalTime>
  <Words>659</Words>
  <Application>Microsoft Office PowerPoint</Application>
  <PresentationFormat>Широкоэкранный</PresentationFormat>
  <Paragraphs>98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Bahnschrift SemiBold SemiConden</vt:lpstr>
      <vt:lpstr>Calibri</vt:lpstr>
      <vt:lpstr>Franklin Gothic Book</vt:lpstr>
      <vt:lpstr>PT Astra Serif</vt:lpstr>
      <vt:lpstr>Times New Roman</vt:lpstr>
      <vt:lpstr>Wingdings</vt:lpstr>
      <vt:lpstr>Crop</vt:lpstr>
      <vt:lpstr>Рейтинговая система как условие для повышения мотивации физкультурных работников в развитии профессиональных компетенций</vt:lpstr>
      <vt:lpstr>Рейтинг - числовой или порядковый показатель, отображающий важность или значимость определенного объекта или явления </vt:lpstr>
      <vt:lpstr>Зачем нужны рейтинги в сфере физической культуры и спорта?</vt:lpstr>
      <vt:lpstr> Основание рейтинговой системы</vt:lpstr>
      <vt:lpstr> Критерии рейтинга   </vt:lpstr>
      <vt:lpstr> Результаты рейтинга можно применить для:</vt:lpstr>
      <vt:lpstr>Рейтинги в субъектах РФ</vt:lpstr>
      <vt:lpstr>Рейтинговая система в сфере  физической культуры и спорта РФ</vt:lpstr>
      <vt:lpstr>Рейтинговая система в сфере  физической культуры и спорта ЯНАО</vt:lpstr>
      <vt:lpstr>Рейтинговая система в учреждениях и организациях сферы физической культуры и спорта ЯНАО</vt:lpstr>
      <vt:lpstr>видеолекции</vt:lpstr>
      <vt:lpstr>Рейтинг - это рычаг, которым можно поднять любую реформу                                                                                                          В.В. Путин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Рейтинговая система как условие для повышения мотивации физкультурных работников в развитии профессиональных компетенций</dc:title>
  <dc:creator>Елена Васильевна Плеханова</dc:creator>
  <cp:lastModifiedBy>Елена Васильевна Плеханова</cp:lastModifiedBy>
  <cp:revision>72</cp:revision>
  <cp:lastPrinted>2019-09-27T09:12:07Z</cp:lastPrinted>
  <dcterms:created xsi:type="dcterms:W3CDTF">2019-08-01T09:27:33Z</dcterms:created>
  <dcterms:modified xsi:type="dcterms:W3CDTF">2019-10-08T09:00:19Z</dcterms:modified>
</cp:coreProperties>
</file>